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216059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57154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35CAC2-D2D0-46E9-9447-92D47018CC2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63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82740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35CAC2-D2D0-46E9-9447-92D47018CC2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746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81570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105709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8247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464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007AF5-952C-4405-91E5-DA8510B95745}"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25301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1372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6007AF5-952C-4405-91E5-DA8510B95745}" type="datetimeFigureOut">
              <a:rPr lang="ru-RU" smtClean="0"/>
              <a:t>14.11.2023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17874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007AF5-952C-4405-91E5-DA8510B95745}" type="datetimeFigureOut">
              <a:rPr lang="ru-RU" smtClean="0"/>
              <a:t>14.11.2023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2568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07AF5-952C-4405-91E5-DA8510B95745}" type="datetimeFigureOut">
              <a:rPr lang="ru-RU" smtClean="0"/>
              <a:t>14.11.2023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337875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125112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07AF5-952C-4405-91E5-DA8510B95745}"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35CAC2-D2D0-46E9-9447-92D47018CC2A}" type="slidenum">
              <a:rPr lang="ru-RU" smtClean="0"/>
              <a:t>‹#›</a:t>
            </a:fld>
            <a:endParaRPr lang="ru-RU"/>
          </a:p>
        </p:txBody>
      </p:sp>
    </p:spTree>
    <p:extLst>
      <p:ext uri="{BB962C8B-B14F-4D97-AF65-F5344CB8AC3E}">
        <p14:creationId xmlns:p14="http://schemas.microsoft.com/office/powerpoint/2010/main" val="70675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6007AF5-952C-4405-91E5-DA8510B95745}" type="datetimeFigureOut">
              <a:rPr lang="ru-RU" smtClean="0"/>
              <a:t>14.11.2023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35CAC2-D2D0-46E9-9447-92D47018CC2A}" type="slidenum">
              <a:rPr lang="ru-RU" smtClean="0"/>
              <a:t>‹#›</a:t>
            </a:fld>
            <a:endParaRPr lang="ru-RU"/>
          </a:p>
        </p:txBody>
      </p:sp>
    </p:spTree>
    <p:extLst>
      <p:ext uri="{BB962C8B-B14F-4D97-AF65-F5344CB8AC3E}">
        <p14:creationId xmlns:p14="http://schemas.microsoft.com/office/powerpoint/2010/main" val="28215041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3-alatr.edu-host.ru/userfiles/upload/1166aec3-7246-5f93-91cc-8d6b00ec840d_1680516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9237" cy="6842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8182" y="4590473"/>
            <a:ext cx="2493818" cy="2031325"/>
          </a:xfrm>
          <a:prstGeom prst="rect">
            <a:avLst/>
          </a:prstGeom>
          <a:noFill/>
        </p:spPr>
        <p:txBody>
          <a:bodyPr wrap="square" rtlCol="0">
            <a:spAutoFit/>
          </a:bodyPr>
          <a:lstStyle/>
          <a:p>
            <a:r>
              <a:rPr lang="ru-RU" b="1" dirty="0"/>
              <a:t>Выполнили:</a:t>
            </a:r>
          </a:p>
          <a:p>
            <a:r>
              <a:rPr lang="ru-RU" b="1" dirty="0"/>
              <a:t>Воспитатели подготовительной к школе группе </a:t>
            </a:r>
            <a:endParaRPr lang="ru-RU" b="1" dirty="0" smtClean="0"/>
          </a:p>
          <a:p>
            <a:r>
              <a:rPr lang="ru-RU" b="1" dirty="0" smtClean="0"/>
              <a:t>МБДОУ </a:t>
            </a:r>
            <a:r>
              <a:rPr lang="ru-RU" b="1" dirty="0"/>
              <a:t>д/с 107</a:t>
            </a:r>
          </a:p>
          <a:p>
            <a:r>
              <a:rPr lang="ru-RU" b="1" dirty="0"/>
              <a:t>Антипова Н. В.</a:t>
            </a:r>
          </a:p>
          <a:p>
            <a:r>
              <a:rPr lang="ru-RU" b="1" dirty="0"/>
              <a:t>Букреева Н. В.</a:t>
            </a:r>
            <a:endParaRPr lang="ru-RU" b="1" dirty="0"/>
          </a:p>
        </p:txBody>
      </p:sp>
    </p:spTree>
    <p:extLst>
      <p:ext uri="{BB962C8B-B14F-4D97-AF65-F5344CB8AC3E}">
        <p14:creationId xmlns:p14="http://schemas.microsoft.com/office/powerpoint/2010/main" val="370694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581" y="286327"/>
            <a:ext cx="9227127" cy="707886"/>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Для домашнего чтения были рекомендованы родителям другие произведения К, И. Чуковского такие как «Айболит», «Мойдодыр», «Путаница».</a:t>
            </a:r>
            <a:endParaRPr lang="ru-RU" sz="20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7" y="1523999"/>
            <a:ext cx="2127972" cy="460102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28" y="1524000"/>
            <a:ext cx="3091872" cy="4108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646" y="1627908"/>
            <a:ext cx="3060123" cy="40801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51322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lmadeladanza.ru/wp-content/uploads/b/3/0/b30780eda53cdb683a9c00016a9da6b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908" y="181191"/>
            <a:ext cx="8902411" cy="667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7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hareslide.ru/img/thumbs/10b59bd2792018299844f926b4b0ad3e-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97" y="193964"/>
            <a:ext cx="8164945" cy="61237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6255" y="1893455"/>
            <a:ext cx="3833090" cy="2554545"/>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Сказке </a:t>
            </a:r>
          </a:p>
          <a:p>
            <a:pPr algn="ctr"/>
            <a:r>
              <a:rPr lang="ru-RU" sz="4000" b="1" dirty="0" smtClean="0">
                <a:latin typeface="Times New Roman" panose="02020603050405020304" pitchFamily="18" charset="0"/>
                <a:cs typeface="Times New Roman" panose="02020603050405020304" pitchFamily="18" charset="0"/>
              </a:rPr>
              <a:t>Муха-Цокотуха исполнилось </a:t>
            </a:r>
          </a:p>
          <a:p>
            <a:pPr algn="ctr"/>
            <a:r>
              <a:rPr lang="ru-RU" sz="4000" b="1" dirty="0" smtClean="0">
                <a:latin typeface="Times New Roman" panose="02020603050405020304" pitchFamily="18" charset="0"/>
                <a:cs typeface="Times New Roman" panose="02020603050405020304" pitchFamily="18" charset="0"/>
              </a:rPr>
              <a:t>100 лет</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64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ndasil.club/uploads/posts/2022-12/1669848264_43-indasil-club-p-mukha-tsokotukha-risunok-dlya-detei-vkonta-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473" y="-6941"/>
            <a:ext cx="5006109" cy="35629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9310" y="3556001"/>
            <a:ext cx="12062690" cy="313932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Короткую, но очень заводную сказку о Мухе-Цокотухе Корней Чуковский написал на одном дыхании. Случилось это 29 августа 1923 года.</a:t>
            </a:r>
          </a:p>
          <a:p>
            <a:r>
              <a:rPr lang="ru-RU" b="1" dirty="0" smtClean="0">
                <a:latin typeface="Times New Roman" panose="02020603050405020304" pitchFamily="18" charset="0"/>
                <a:cs typeface="Times New Roman" panose="02020603050405020304" pitchFamily="18" charset="0"/>
              </a:rPr>
              <a:t>По воспоминаниям автора, идея родилась задолго до этого летнего дня, но никак не желала складываться. Зато однажды вдохновение накрыло с головой, и строки сказки начали складываться как по мановению волшебной палочки. Муза настолько неожиданно посетила сочинителя детских произведений, что пришлось воспользоваться вместо бумаги куском обоев, которые Чуковский содрал прямо со стены. Корней Иванович позже писал в статье об истории создания произведения:</a:t>
            </a:r>
          </a:p>
          <a:p>
            <a:r>
              <a:rPr lang="ru-RU" b="1" dirty="0" smtClean="0">
                <a:latin typeface="Times New Roman" panose="02020603050405020304" pitchFamily="18" charset="0"/>
                <a:cs typeface="Times New Roman" panose="02020603050405020304" pitchFamily="18" charset="0"/>
              </a:rPr>
              <a:t>«У меня бывали такие внезапные приливы счастья, совершенно ни на чем не основанные… Такое настроение было у меня и в августе 1923 года».</a:t>
            </a:r>
          </a:p>
          <a:p>
            <a:r>
              <a:rPr lang="ru-RU" b="1" dirty="0" smtClean="0">
                <a:latin typeface="Times New Roman" panose="02020603050405020304" pitchFamily="18" charset="0"/>
                <a:cs typeface="Times New Roman" panose="02020603050405020304" pitchFamily="18" charset="0"/>
              </a:rPr>
              <a:t>Сочиняя эпизод, где насекомые пустились в веселый танец, писатель вдруг и сам принялся плясать. А потом всю жизнь сказочник вспоминал эту нелепую ситуацию с теплотой и улыбкой.</a:t>
            </a:r>
            <a:endParaRPr lang="ru-RU" b="1" dirty="0">
              <a:latin typeface="Times New Roman" panose="02020603050405020304" pitchFamily="18" charset="0"/>
              <a:cs typeface="Times New Roman" panose="02020603050405020304" pitchFamily="18" charset="0"/>
            </a:endParaRPr>
          </a:p>
        </p:txBody>
      </p:sp>
      <p:pic>
        <p:nvPicPr>
          <p:cNvPr id="7" name="Рисунок 6" descr="https://www.chukfamily.ru/wp-content/uploads/2016/11/test2-e148045658595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359" y="109856"/>
            <a:ext cx="2400300" cy="3336290"/>
          </a:xfrm>
          <a:prstGeom prst="rect">
            <a:avLst/>
          </a:prstGeom>
          <a:noFill/>
          <a:ln>
            <a:noFill/>
          </a:ln>
        </p:spPr>
      </p:pic>
    </p:spTree>
    <p:extLst>
      <p:ext uri="{BB962C8B-B14F-4D97-AF65-F5344CB8AC3E}">
        <p14:creationId xmlns:p14="http://schemas.microsoft.com/office/powerpoint/2010/main" val="91981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891" y="452582"/>
            <a:ext cx="10224654" cy="646331"/>
          </a:xfrm>
          <a:prstGeom prst="rect">
            <a:avLst/>
          </a:prstGeom>
        </p:spPr>
        <p:txBody>
          <a:bodyPr wrap="square">
            <a:spAutoFit/>
          </a:bodyPr>
          <a:lstStyle/>
          <a:p>
            <a:r>
              <a:rPr lang="ru-RU" dirty="0" smtClean="0"/>
              <a:t/>
            </a:r>
            <a:br>
              <a:rPr lang="ru-RU" dirty="0" smtClean="0"/>
            </a:br>
            <a:endParaRPr lang="ru-RU" dirty="0"/>
          </a:p>
        </p:txBody>
      </p:sp>
      <p:pic>
        <p:nvPicPr>
          <p:cNvPr id="3076" name="Picture 4" descr="https://shareslide.ru/img/thumbs/f42131568d711d1742b3e9cd629afa85-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285" y="0"/>
            <a:ext cx="8799176" cy="6599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964" y="1265382"/>
            <a:ext cx="2909454" cy="4370427"/>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Воспитатели рассказали детям, что изначально сказка называлась иначе </a:t>
            </a:r>
          </a:p>
          <a:p>
            <a:r>
              <a:rPr lang="ru-RU" sz="2000" b="1" dirty="0" smtClean="0">
                <a:latin typeface="Times New Roman" panose="02020603050405020304" pitchFamily="18" charset="0"/>
                <a:cs typeface="Times New Roman" panose="02020603050405020304" pitchFamily="18" charset="0"/>
              </a:rPr>
              <a:t>«Мухина свадьба». А также немного коснулись биографии самого автора из которой они узнали, что корней Чуковский это псевдоним писателя, а настоящее его имя </a:t>
            </a:r>
            <a:r>
              <a:rPr lang="ru-RU" sz="2000" b="1" dirty="0">
                <a:latin typeface="Times New Roman" panose="02020603050405020304" pitchFamily="18" charset="0"/>
                <a:cs typeface="Times New Roman" panose="02020603050405020304" pitchFamily="18" charset="0"/>
              </a:rPr>
              <a:t>Николай </a:t>
            </a:r>
            <a:r>
              <a:rPr lang="ru-RU" sz="2000" b="1" dirty="0" smtClean="0">
                <a:latin typeface="Times New Roman" panose="02020603050405020304" pitchFamily="18" charset="0"/>
                <a:cs typeface="Times New Roman" panose="02020603050405020304" pitchFamily="18" charset="0"/>
              </a:rPr>
              <a:t>Корнейчуков.</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58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417" y="304801"/>
            <a:ext cx="10150765" cy="2246769"/>
          </a:xfrm>
          <a:prstGeom prst="rect">
            <a:avLst/>
          </a:prstGeom>
          <a:noFill/>
        </p:spPr>
        <p:txBody>
          <a:bodyPr wrap="square" rtlCol="0">
            <a:spAutoFit/>
          </a:bodyPr>
          <a:lstStyle/>
          <a:p>
            <a:r>
              <a:rPr lang="ru-RU" b="1" dirty="0" smtClean="0">
                <a:solidFill>
                  <a:schemeClr val="bg1"/>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Продолжая работу в рамках проекта «Читаем вместе» мы не могли обойти стороной эту замечательную сказку. Не каждое произведение празднующее столетний юбилей находится на устах и у детей и у взрослых. Вспоминая сказку «Муха-Цокотуха» некоторые дети декламировали </a:t>
            </a:r>
            <a:r>
              <a:rPr lang="ru-RU" sz="2000" b="1" dirty="0">
                <a:latin typeface="Times New Roman" panose="02020603050405020304" pitchFamily="18" charset="0"/>
                <a:cs typeface="Times New Roman" panose="02020603050405020304" pitchFamily="18" charset="0"/>
              </a:rPr>
              <a:t>с</a:t>
            </a:r>
            <a:r>
              <a:rPr lang="ru-RU" sz="2000" b="1" dirty="0" smtClean="0">
                <a:latin typeface="Times New Roman" panose="02020603050405020304" pitchFamily="18" charset="0"/>
                <a:cs typeface="Times New Roman" panose="02020603050405020304" pitchFamily="18" charset="0"/>
              </a:rPr>
              <a:t>троки наизусть, в результате появилась идея поставить спектакль и таким образом отпраздновать юбилей «Мухи». Отсутствие масок не остановило ребят, взяли бумагу, карандаши и сели рисовать. Воспитатели немного помогали.</a:t>
            </a:r>
            <a:endParaRPr lang="ru-RU" sz="2000" b="1" dirty="0">
              <a:latin typeface="Times New Roman" panose="02020603050405020304" pitchFamily="18" charset="0"/>
              <a:cs typeface="Times New Roman" panose="02020603050405020304" pitchFamily="18" charset="0"/>
            </a:endParaRPr>
          </a:p>
        </p:txBody>
      </p:sp>
      <p:pic>
        <p:nvPicPr>
          <p:cNvPr id="3" name="Рисунок 2" descr="C:\Users\qwert\AppData\Local\Microsoft\Windows\INetCache\Content.Word\IMG-20231114-WA0002.jpg"/>
          <p:cNvPicPr/>
          <p:nvPr/>
        </p:nvPicPr>
        <p:blipFill>
          <a:blip r:embed="rId2">
            <a:extLst>
              <a:ext uri="{28A0092B-C50C-407E-A947-70E740481C1C}">
                <a14:useLocalDpi xmlns:a14="http://schemas.microsoft.com/office/drawing/2010/main" val="0"/>
              </a:ext>
            </a:extLst>
          </a:blip>
          <a:srcRect/>
          <a:stretch>
            <a:fillRect/>
          </a:stretch>
        </p:blipFill>
        <p:spPr bwMode="auto">
          <a:xfrm>
            <a:off x="1579416" y="2660073"/>
            <a:ext cx="5578765" cy="38515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descr="C:\Users\qwert\AppData\Local\Microsoft\Windows\INetCache\Content.Word\IMG-20231114-WA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194" y="2551570"/>
            <a:ext cx="3788497" cy="402472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1533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9491" y="517236"/>
            <a:ext cx="9929090"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Спектакль «Муха-Цокотуха удался на славу». В восторге были артисты и зрители</a:t>
            </a:r>
            <a:r>
              <a:rPr lang="ru-RU" dirty="0" smtClean="0"/>
              <a:t>.</a:t>
            </a:r>
            <a:endParaRPr lang="ru-RU" dirty="0"/>
          </a:p>
        </p:txBody>
      </p:sp>
      <p:pic>
        <p:nvPicPr>
          <p:cNvPr id="3" name="Рисунок 2" descr="C:\Users\qwert\AppData\Local\Microsoft\Windows\INetCache\Content.Word\IMG_20231114_104349.jpg"/>
          <p:cNvPicPr/>
          <p:nvPr/>
        </p:nvPicPr>
        <p:blipFill>
          <a:blip r:embed="rId2">
            <a:extLst>
              <a:ext uri="{28A0092B-C50C-407E-A947-70E740481C1C}">
                <a14:useLocalDpi xmlns:a14="http://schemas.microsoft.com/office/drawing/2010/main" val="0"/>
              </a:ext>
            </a:extLst>
          </a:blip>
          <a:srcRect/>
          <a:stretch>
            <a:fillRect/>
          </a:stretch>
        </p:blipFill>
        <p:spPr bwMode="auto">
          <a:xfrm>
            <a:off x="212437" y="1130646"/>
            <a:ext cx="3639126" cy="361141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descr="C:\Users\qwert\AppData\Local\Microsoft\Windows\INetCache\Content.Word\IMG_20231114_104853.jpg"/>
          <p:cNvPicPr/>
          <p:nvPr/>
        </p:nvPicPr>
        <p:blipFill>
          <a:blip r:embed="rId3">
            <a:extLst>
              <a:ext uri="{28A0092B-C50C-407E-A947-70E740481C1C}">
                <a14:useLocalDpi xmlns:a14="http://schemas.microsoft.com/office/drawing/2010/main" val="0"/>
              </a:ext>
            </a:extLst>
          </a:blip>
          <a:srcRect/>
          <a:stretch>
            <a:fillRect/>
          </a:stretch>
        </p:blipFill>
        <p:spPr bwMode="auto">
          <a:xfrm>
            <a:off x="8180301" y="2751629"/>
            <a:ext cx="3623771" cy="37138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Рисунок 5" descr="C:\Users\qwert\AppData\Local\Microsoft\Windows\INetCache\Content.Word\IMG_20231114_104633.jpg"/>
          <p:cNvPicPr/>
          <p:nvPr/>
        </p:nvPicPr>
        <p:blipFill>
          <a:blip r:embed="rId4">
            <a:extLst>
              <a:ext uri="{28A0092B-C50C-407E-A947-70E740481C1C}">
                <a14:useLocalDpi xmlns:a14="http://schemas.microsoft.com/office/drawing/2010/main" val="0"/>
              </a:ext>
            </a:extLst>
          </a:blip>
          <a:srcRect/>
          <a:stretch>
            <a:fillRect/>
          </a:stretch>
        </p:blipFill>
        <p:spPr bwMode="auto">
          <a:xfrm>
            <a:off x="4097193" y="1764953"/>
            <a:ext cx="3837478" cy="361141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75635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qwert\AppData\Local\Microsoft\Windows\INetCache\Content.Word\IMG_20231114_105246.jpg"/>
          <p:cNvPicPr/>
          <p:nvPr/>
        </p:nvPicPr>
        <p:blipFill>
          <a:blip r:embed="rId2">
            <a:extLst>
              <a:ext uri="{28A0092B-C50C-407E-A947-70E740481C1C}">
                <a14:useLocalDpi xmlns:a14="http://schemas.microsoft.com/office/drawing/2010/main" val="0"/>
              </a:ext>
            </a:extLst>
          </a:blip>
          <a:srcRect/>
          <a:stretch>
            <a:fillRect/>
          </a:stretch>
        </p:blipFill>
        <p:spPr bwMode="auto">
          <a:xfrm>
            <a:off x="7856450" y="2799425"/>
            <a:ext cx="4058459" cy="39531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descr="C:\Users\qwert\AppData\Local\Microsoft\Windows\INetCache\Content.Word\IMG_20231114_105157.jpg"/>
          <p:cNvPicPr/>
          <p:nvPr/>
        </p:nvPicPr>
        <p:blipFill>
          <a:blip r:embed="rId3">
            <a:extLst>
              <a:ext uri="{28A0092B-C50C-407E-A947-70E740481C1C}">
                <a14:useLocalDpi xmlns:a14="http://schemas.microsoft.com/office/drawing/2010/main" val="0"/>
              </a:ext>
            </a:extLst>
          </a:blip>
          <a:srcRect/>
          <a:stretch>
            <a:fillRect/>
          </a:stretch>
        </p:blipFill>
        <p:spPr bwMode="auto">
          <a:xfrm>
            <a:off x="5297977" y="83933"/>
            <a:ext cx="4234583" cy="38700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Рисунок 5" descr="C:\Users\qwert\AppData\Local\Microsoft\Windows\INetCache\Content.Word\IMG_20231114_105007.jpg"/>
          <p:cNvPicPr/>
          <p:nvPr/>
        </p:nvPicPr>
        <p:blipFill rotWithShape="1">
          <a:blip r:embed="rId4">
            <a:extLst>
              <a:ext uri="{28A0092B-C50C-407E-A947-70E740481C1C}">
                <a14:useLocalDpi xmlns:a14="http://schemas.microsoft.com/office/drawing/2010/main" val="0"/>
              </a:ext>
            </a:extLst>
          </a:blip>
          <a:srcRect l="20919" t="24565" r="9985" b="5705"/>
          <a:stretch/>
        </p:blipFill>
        <p:spPr bwMode="auto">
          <a:xfrm>
            <a:off x="159903" y="83932"/>
            <a:ext cx="3820969" cy="37676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7" name="Рисунок 6" descr="C:\Users\qwert\AppData\Local\Microsoft\Windows\INetCache\Content.Word\IMG_20231114_105027.jpg"/>
          <p:cNvPicPr/>
          <p:nvPr/>
        </p:nvPicPr>
        <p:blipFill>
          <a:blip r:embed="rId5">
            <a:extLst>
              <a:ext uri="{28A0092B-C50C-407E-A947-70E740481C1C}">
                <a14:useLocalDpi xmlns:a14="http://schemas.microsoft.com/office/drawing/2010/main" val="0"/>
              </a:ext>
            </a:extLst>
          </a:blip>
          <a:srcRect/>
          <a:stretch>
            <a:fillRect/>
          </a:stretch>
        </p:blipFill>
        <p:spPr bwMode="auto">
          <a:xfrm>
            <a:off x="2567709" y="2799426"/>
            <a:ext cx="3971636" cy="39531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80337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091" y="110836"/>
            <a:ext cx="10030691" cy="1323439"/>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Как мало современные дети знают о быте наших прабабушек. Большой интерес вызвал у них пузатый самовар из которого Муха-Цокотуха угощала гостей чаем. Заметив это воспитатели предложили ребятам настольные игры где они могли не только увидеть разные виды самоваров, но и найти их отличия от чайников.</a:t>
            </a:r>
            <a:endParaRPr lang="ru-RU" sz="2000" b="1" dirty="0">
              <a:latin typeface="Times New Roman" panose="02020603050405020304" pitchFamily="18" charset="0"/>
              <a:cs typeface="Times New Roman" panose="02020603050405020304" pitchFamily="18" charset="0"/>
            </a:endParaRPr>
          </a:p>
        </p:txBody>
      </p:sp>
      <p:pic>
        <p:nvPicPr>
          <p:cNvPr id="4" name="Рисунок 3" descr="C:\Users\qwert\AppData\Local\Microsoft\Windows\INetCache\Content.Word\IMG-20231114-WA0010.jpg"/>
          <p:cNvPicPr/>
          <p:nvPr/>
        </p:nvPicPr>
        <p:blipFill rotWithShape="1">
          <a:blip r:embed="rId2" cstate="print">
            <a:extLst>
              <a:ext uri="{28A0092B-C50C-407E-A947-70E740481C1C}">
                <a14:useLocalDpi xmlns:a14="http://schemas.microsoft.com/office/drawing/2010/main" val="0"/>
              </a:ext>
            </a:extLst>
          </a:blip>
          <a:srcRect b="18693"/>
          <a:stretch/>
        </p:blipFill>
        <p:spPr bwMode="auto">
          <a:xfrm>
            <a:off x="8272491" y="2993390"/>
            <a:ext cx="3559291" cy="34997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descr="C:\Users\qwert\AppData\Local\Microsoft\Windows\INetCache\Content.Word\IMG-20231114-WA0014.jpg"/>
          <p:cNvPicPr/>
          <p:nvPr/>
        </p:nvPicPr>
        <p:blipFill rotWithShape="1">
          <a:blip r:embed="rId3" cstate="print">
            <a:extLst>
              <a:ext uri="{28A0092B-C50C-407E-A947-70E740481C1C}">
                <a14:useLocalDpi xmlns:a14="http://schemas.microsoft.com/office/drawing/2010/main" val="0"/>
              </a:ext>
            </a:extLst>
          </a:blip>
          <a:srcRect b="17037"/>
          <a:stretch/>
        </p:blipFill>
        <p:spPr bwMode="auto">
          <a:xfrm>
            <a:off x="338454" y="1635644"/>
            <a:ext cx="3559291" cy="34997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6" name="Рисунок 5" descr="C:\Users\qwert\AppData\Local\Microsoft\Windows\INetCache\Content.Word\IMG-20231114-WA00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472" y="2236008"/>
            <a:ext cx="3559291" cy="34997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13715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qwert\AppData\Local\Microsoft\Windows\INetCache\Content.Word\IMG-20231114-WA0008.jpg"/>
          <p:cNvPicPr/>
          <p:nvPr/>
        </p:nvPicPr>
        <p:blipFill rotWithShape="1">
          <a:blip r:embed="rId2">
            <a:extLst>
              <a:ext uri="{28A0092B-C50C-407E-A947-70E740481C1C}">
                <a14:useLocalDpi xmlns:a14="http://schemas.microsoft.com/office/drawing/2010/main" val="0"/>
              </a:ext>
            </a:extLst>
          </a:blip>
          <a:srcRect b="26625"/>
          <a:stretch/>
        </p:blipFill>
        <p:spPr bwMode="auto">
          <a:xfrm>
            <a:off x="4599709" y="554181"/>
            <a:ext cx="6659417" cy="5680363"/>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341745" y="1496292"/>
            <a:ext cx="3980873" cy="1631216"/>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Самое любимое в книжках это картинки. Дети с удовольствием рассматривали иллюстрации к произведениям К. И. </a:t>
            </a:r>
            <a:r>
              <a:rPr lang="ru-RU" sz="2000" b="1" dirty="0" err="1" smtClean="0">
                <a:latin typeface="Times New Roman" panose="02020603050405020304" pitchFamily="18" charset="0"/>
                <a:cs typeface="Times New Roman" panose="02020603050405020304" pitchFamily="18" charset="0"/>
              </a:rPr>
              <a:t>Чковского</a:t>
            </a:r>
            <a:r>
              <a:rPr lang="ru-RU" sz="2000" b="1" smtClean="0">
                <a:latin typeface="Times New Roman" panose="02020603050405020304" pitchFamily="18" charset="0"/>
                <a:cs typeface="Times New Roman" panose="02020603050405020304" pitchFamily="18" charset="0"/>
              </a:rPr>
              <a:t> весь </a:t>
            </a:r>
            <a:r>
              <a:rPr lang="ru-RU" sz="2000" b="1" dirty="0" smtClean="0">
                <a:latin typeface="Times New Roman" panose="02020603050405020304" pitchFamily="18" charset="0"/>
                <a:cs typeface="Times New Roman" panose="02020603050405020304" pitchFamily="18" charset="0"/>
              </a:rPr>
              <a:t>вечер.</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302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TotalTime>
  <Words>401</Words>
  <Application>Microsoft Office PowerPoint</Application>
  <PresentationFormat>Широкоэкранный</PresentationFormat>
  <Paragraphs>20</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Антипова Надежда</dc:creator>
  <cp:lastModifiedBy>Антипова Надежда</cp:lastModifiedBy>
  <cp:revision>14</cp:revision>
  <dcterms:created xsi:type="dcterms:W3CDTF">2023-11-14T14:01:59Z</dcterms:created>
  <dcterms:modified xsi:type="dcterms:W3CDTF">2023-11-14T15:59:01Z</dcterms:modified>
</cp:coreProperties>
</file>