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0" r:id="rId4"/>
    <p:sldId id="261" r:id="rId5"/>
    <p:sldId id="262" r:id="rId6"/>
    <p:sldId id="259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  <a:srgbClr val="00297A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23" autoAdjust="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B7A39-29C6-4B4F-8F15-1D96D9B28312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53FC0-7741-430A-8DAF-8A3D9F35E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892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53FC0-7741-430A-8DAF-8A3D9F35E75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811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51F2-DD81-4265-9171-FE66B7164471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6FF3-B271-4E38-9D26-8508CEB0F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051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00"/>
    </mc:Choice>
    <mc:Fallback>
      <p:transition spd="slow" advClick="0" advTm="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51F2-DD81-4265-9171-FE66B7164471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6FF3-B271-4E38-9D26-8508CEB0F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413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00"/>
    </mc:Choice>
    <mc:Fallback>
      <p:transition spd="slow" advClick="0" advTm="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51F2-DD81-4265-9171-FE66B7164471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6FF3-B271-4E38-9D26-8508CEB0F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399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00"/>
    </mc:Choice>
    <mc:Fallback>
      <p:transition spd="slow" advClick="0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51F2-DD81-4265-9171-FE66B7164471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6FF3-B271-4E38-9D26-8508CEB0F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221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00"/>
    </mc:Choice>
    <mc:Fallback>
      <p:transition spd="slow" advClick="0" advTm="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51F2-DD81-4265-9171-FE66B7164471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6FF3-B271-4E38-9D26-8508CEB0F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698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00"/>
    </mc:Choice>
    <mc:Fallback>
      <p:transition spd="slow" advClick="0" advTm="4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51F2-DD81-4265-9171-FE66B7164471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6FF3-B271-4E38-9D26-8508CEB0F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651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00"/>
    </mc:Choice>
    <mc:Fallback>
      <p:transition spd="slow" advClick="0" advTm="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51F2-DD81-4265-9171-FE66B7164471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6FF3-B271-4E38-9D26-8508CEB0F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74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00"/>
    </mc:Choice>
    <mc:Fallback>
      <p:transition spd="slow" advClick="0" advTm="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51F2-DD81-4265-9171-FE66B7164471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6FF3-B271-4E38-9D26-8508CEB0F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467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00"/>
    </mc:Choice>
    <mc:Fallback>
      <p:transition spd="slow" advClick="0" advTm="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51F2-DD81-4265-9171-FE66B7164471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6FF3-B271-4E38-9D26-8508CEB0F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672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00"/>
    </mc:Choice>
    <mc:Fallback>
      <p:transition spd="slow" advClick="0" advTm="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51F2-DD81-4265-9171-FE66B7164471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6FF3-B271-4E38-9D26-8508CEB0F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470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00"/>
    </mc:Choice>
    <mc:Fallback>
      <p:transition spd="slow" advClick="0" advTm="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51F2-DD81-4265-9171-FE66B7164471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6FF3-B271-4E38-9D26-8508CEB0F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859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00"/>
    </mc:Choice>
    <mc:Fallback>
      <p:transition spd="slow" advClick="0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251F2-DD81-4265-9171-FE66B7164471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A6FF3-B271-4E38-9D26-8508CEB0F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8643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4000" advClick="0" advTm="4000"/>
    </mc:Choice>
    <mc:Fallback>
      <p:transition spd="slow" advClick="0" advTm="4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35470" y="5249416"/>
            <a:ext cx="2008312" cy="1608584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МБДОУ № 107</a:t>
            </a:r>
          </a:p>
          <a:p>
            <a:r>
              <a:rPr lang="ru-RU" sz="1800" dirty="0" smtClean="0"/>
              <a:t>г. Тверь</a:t>
            </a:r>
          </a:p>
          <a:p>
            <a:r>
              <a:rPr lang="ru-RU" sz="1800" dirty="0" smtClean="0"/>
              <a:t>Средняя группа</a:t>
            </a:r>
          </a:p>
          <a:p>
            <a:r>
              <a:rPr lang="ru-RU" sz="1800" dirty="0" smtClean="0"/>
              <a:t>Воспитатель </a:t>
            </a:r>
            <a:r>
              <a:rPr lang="ru-RU" sz="1800" dirty="0" err="1" smtClean="0"/>
              <a:t>Канова</a:t>
            </a:r>
            <a:r>
              <a:rPr lang="ru-RU" sz="1800" dirty="0" smtClean="0"/>
              <a:t> А.В.</a:t>
            </a:r>
            <a:endParaRPr lang="ru-RU" sz="1800" dirty="0"/>
          </a:p>
        </p:txBody>
      </p:sp>
      <p:pic>
        <p:nvPicPr>
          <p:cNvPr id="1028" name="Picture 4" descr="C:\Users\User\Desktop\УСПЕНСКИЙ\dc79c3aefac50e21b4a03a82f0378b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"/>
            <a:ext cx="5265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109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УСПЕНСКИЙ\slid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68" y="0"/>
            <a:ext cx="915641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595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УСПЕНСКИЙ\b7a3b19bc2466105d35a99a48400348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20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569314" y="0"/>
            <a:ext cx="3574686" cy="23101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96291" y="260648"/>
            <a:ext cx="3906234" cy="23101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олллллоо</a:t>
            </a:r>
            <a:endParaRPr lang="ru-RU" dirty="0"/>
          </a:p>
        </p:txBody>
      </p:sp>
      <p:pic>
        <p:nvPicPr>
          <p:cNvPr id="615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05"/>
            <a:ext cx="56521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7820" y="-34417"/>
            <a:ext cx="9116180" cy="344709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99"/>
                </a:solidFill>
              </a:rPr>
              <a:t>Как «родился» Чебурашка</a:t>
            </a:r>
          </a:p>
          <a:p>
            <a:pPr algn="just"/>
            <a:r>
              <a:rPr lang="ru-RU" sz="1700" b="1" dirty="0" smtClean="0">
                <a:solidFill>
                  <a:srgbClr val="003399"/>
                </a:solidFill>
              </a:rPr>
              <a:t>     </a:t>
            </a:r>
            <a:r>
              <a:rPr lang="ru-RU" b="1" dirty="0" smtClean="0">
                <a:solidFill>
                  <a:srgbClr val="003399"/>
                </a:solidFill>
              </a:rPr>
              <a:t>Как признавался сам Успенский, многие его персонажи – образы игрушек писателя из его детства. Прототипом Чебурашки выступил какой-то непонятный бракованный зверек, которого он окрестил странным именем, будучи еще ребенком. Кстати, слово Чебурашка происходит от глагола «чебурахаться», что в словаре Даля трактуется как упасть..</a:t>
            </a:r>
          </a:p>
          <a:p>
            <a:pPr algn="just"/>
            <a:r>
              <a:rPr lang="ru-RU" b="1" dirty="0" smtClean="0">
                <a:solidFill>
                  <a:srgbClr val="003399"/>
                </a:solidFill>
              </a:rPr>
              <a:t>     Мультяшный и литературный образ Чебурашки родился случайно – будучи в Одессе, Успенский увидел ящик с апельсинами, в который какими-то неведомыми путями затесался хамелеон. Задумка ему понравилась </a:t>
            </a:r>
          </a:p>
          <a:p>
            <a:pPr algn="just"/>
            <a:r>
              <a:rPr lang="ru-RU" b="1" dirty="0" smtClean="0">
                <a:solidFill>
                  <a:srgbClr val="003399"/>
                </a:solidFill>
              </a:rPr>
              <a:t>сразу, и на место напуганной «ящерицы» он </a:t>
            </a:r>
          </a:p>
          <a:p>
            <a:pPr algn="just"/>
            <a:r>
              <a:rPr lang="ru-RU" b="1" dirty="0" smtClean="0">
                <a:solidFill>
                  <a:srgbClr val="003399"/>
                </a:solidFill>
              </a:rPr>
              <a:t>вставил Чебурашку.</a:t>
            </a:r>
          </a:p>
          <a:p>
            <a:pPr algn="just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8" name="Picture 4" descr="C:\Users\User\Desktop\УСПЕНСКИЙ\fc0a67cb3db13871a443f53af3681b5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10154"/>
            <a:ext cx="3995936" cy="454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7820" y="3212976"/>
            <a:ext cx="5817946" cy="35960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00297A"/>
                </a:solidFill>
              </a:rPr>
              <a:t>Если с Чебурашкой и его доверчивостью и наивностью </a:t>
            </a:r>
          </a:p>
          <a:p>
            <a:pPr algn="just"/>
            <a:r>
              <a:rPr lang="ru-RU" b="1" dirty="0" smtClean="0">
                <a:solidFill>
                  <a:srgbClr val="00297A"/>
                </a:solidFill>
              </a:rPr>
              <a:t>все понятно (он полностью вымышленный, живого </a:t>
            </a:r>
          </a:p>
          <a:p>
            <a:pPr algn="just"/>
            <a:r>
              <a:rPr lang="ru-RU" b="1" dirty="0" smtClean="0">
                <a:solidFill>
                  <a:srgbClr val="00297A"/>
                </a:solidFill>
              </a:rPr>
              <a:t>прототипа не имеет), то Гена явно отдает </a:t>
            </a:r>
          </a:p>
          <a:p>
            <a:pPr algn="just"/>
            <a:r>
              <a:rPr lang="ru-RU" b="1" dirty="0" smtClean="0">
                <a:solidFill>
                  <a:srgbClr val="00297A"/>
                </a:solidFill>
              </a:rPr>
              <a:t>человеческими чертами из высшего общества. Тайну</a:t>
            </a:r>
          </a:p>
          <a:p>
            <a:pPr algn="just"/>
            <a:r>
              <a:rPr lang="ru-RU" b="1" dirty="0" smtClean="0">
                <a:solidFill>
                  <a:srgbClr val="00297A"/>
                </a:solidFill>
              </a:rPr>
              <a:t>раскрыл сам автор образа. В 1983 году, во время бурного праздника, посвященного 50-летию «Детской </a:t>
            </a:r>
          </a:p>
          <a:p>
            <a:pPr algn="just"/>
            <a:r>
              <a:rPr lang="ru-RU" b="1" dirty="0" smtClean="0">
                <a:solidFill>
                  <a:srgbClr val="00297A"/>
                </a:solidFill>
              </a:rPr>
              <a:t>литературы», Успенский взял слово и открыл «страшный секрет». Оказывается, прототипом Геннадия стал композитор Ян Френкель, который по характеру, манере общения и даже некоторым чертам лица действительно походил на мультяшного персонажа.</a:t>
            </a:r>
            <a:endParaRPr lang="ru-RU" b="1" dirty="0">
              <a:solidFill>
                <a:srgbClr val="0029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388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chemeClr val="bg1"/>
                </a:solidFill>
              </a:rPr>
              <a:t>           В 1968 году по мотивам повести режиссёром Романом Качановым был снят мультфильм «Крокодил Гена», в котором впервые появились анимационные персонажи крокодила Гены, Чебурашки и старухи Шапокляк, визуальные образы которых принципиально не менялись до нынешнего времени и были широко растиражированы в массовой культуре.                      </a:t>
            </a:r>
            <a:r>
              <a:rPr lang="ru-RU" sz="1800" b="1" dirty="0" smtClean="0">
                <a:solidFill>
                  <a:srgbClr val="FFFF00"/>
                </a:solidFill>
              </a:rPr>
              <a:t>е.         </a:t>
            </a:r>
            <a:r>
              <a:rPr lang="ru-RU" sz="1800" b="1" dirty="0" smtClean="0">
                <a:solidFill>
                  <a:schemeClr val="bg1"/>
                </a:solidFill>
              </a:rPr>
              <a:t/>
            </a:r>
            <a:br>
              <a:rPr lang="ru-RU" sz="1800" b="1" dirty="0" smtClean="0">
                <a:solidFill>
                  <a:schemeClr val="bg1"/>
                </a:solidFill>
              </a:rPr>
            </a:br>
            <a:r>
              <a:rPr lang="ru-RU" sz="1800" b="1" dirty="0" smtClean="0">
                <a:solidFill>
                  <a:schemeClr val="bg1"/>
                </a:solidFill>
              </a:rPr>
              <a:t>           После успеха мультфильма выходили пьесы, созданные в соавторстве с Р. Качановым — «Отпуск крокодила Гены» (по пьесе был снят мультфильм «Шапокляк») и другие. Позже появились новые продолжения с теми же основными героями, написанные самим Эдуардом Успенским или в соавторстве с другими авторами. В Японии по ним было выпущено несколько мультфильмов и телесериал. </a:t>
            </a:r>
            <a:r>
              <a:rPr lang="ru-RU" sz="1800" b="1" dirty="0" smtClean="0">
                <a:solidFill>
                  <a:srgbClr val="FFFF00"/>
                </a:solidFill>
              </a:rPr>
              <a:t>………………………………………………….…………………………</a:t>
            </a:r>
            <a:r>
              <a:rPr lang="ru-RU" sz="1800" b="1" dirty="0" smtClean="0">
                <a:solidFill>
                  <a:schemeClr val="bg1"/>
                </a:solidFill>
              </a:rPr>
              <a:t/>
            </a:r>
            <a:br>
              <a:rPr lang="ru-RU" sz="1800" b="1" dirty="0" smtClean="0">
                <a:solidFill>
                  <a:schemeClr val="bg1"/>
                </a:solidFill>
              </a:rPr>
            </a:br>
            <a:r>
              <a:rPr lang="ru-RU" sz="1800" b="1" dirty="0" smtClean="0">
                <a:solidFill>
                  <a:schemeClr val="bg1"/>
                </a:solidFill>
              </a:rPr>
              <a:t>            В 2012 году повесть вошла в список 100 книг для школьников, рекомендованный </a:t>
            </a:r>
            <a:r>
              <a:rPr lang="ru-RU" sz="1800" b="1" dirty="0" err="1" smtClean="0">
                <a:solidFill>
                  <a:schemeClr val="bg1"/>
                </a:solidFill>
              </a:rPr>
              <a:t>Минобрнауки</a:t>
            </a:r>
            <a:r>
              <a:rPr lang="ru-RU" sz="1800" b="1" dirty="0" smtClean="0">
                <a:solidFill>
                  <a:schemeClr val="bg1"/>
                </a:solidFill>
              </a:rPr>
              <a:t> России учащимся средних школ для самостоятельного чтения.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01188"/>
            <a:ext cx="4680520" cy="285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514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УСПЕНСКИЙ\838b7ffb93dce9ebca1f5f647e22150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129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User\Desktop\УСПЕНСКИЙ\IMG_20231017_1609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0"/>
            <a:ext cx="4473170" cy="3346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5" name="Picture 3" descr="C:\Users\User\Desktop\УСПЕНСКИЙ\IMG_20231017_161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228" y="404664"/>
            <a:ext cx="4745071" cy="3549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68960"/>
            <a:ext cx="4883555" cy="3652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27471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УСПЕНСКИЙ\IMG_20231018_1602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39575"/>
            <a:ext cx="2545369" cy="3402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УСПЕНСКИЙ\IMG_20231018_1600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81988"/>
            <a:ext cx="2812850" cy="3760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er\Desktop\УСПЕНСКИЙ\IMG_20231018_16000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2014"/>
            <a:ext cx="3894552" cy="2913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УСПЕНСКИЙ\IMG_20231018_1601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20888"/>
            <a:ext cx="2663787" cy="3561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УСПЕНСКИЙ\IMG_20231018_1559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363479" cy="3263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045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User\Desktop\УСПЕНСКИЙ\40175366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1" y="0"/>
            <a:ext cx="9164216" cy="685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101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175</Words>
  <Application>Microsoft Office PowerPoint</Application>
  <PresentationFormat>Экран (4:3)</PresentationFormat>
  <Paragraphs>18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В 1968 году по мотивам повести режиссёром Романом Качановым был снят мультфильм «Крокодил Гена», в котором впервые появились анимационные персонажи крокодила Гены, Чебурашки и старухи Шапокляк, визуальные образы которых принципиально не менялись до нынешнего времени и были широко растиражированы в массовой культуре.                      е.                     После успеха мультфильма выходили пьесы, созданные в соавторстве с Р. Качановым — «Отпуск крокодила Гены» (по пьесе был снят мультфильм «Шапокляк») и другие. Позже появились новые продолжения с теми же основными героями, написанные самим Эдуардом Успенским или в соавторстве с другими авторами. В Японии по ним было выпущено несколько мультфильмов и телесериал. ………………………………………………….…………………………             В 2012 году повесть вошла в список 100 книг для школьников, рекомендованный Минобрнауки России учащимся средних школ для самостоятельного чтения.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2023-10-18T14:15:00Z</dcterms:created>
  <dcterms:modified xsi:type="dcterms:W3CDTF">2023-10-18T18:19:01Z</dcterms:modified>
</cp:coreProperties>
</file>