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72" r:id="rId4"/>
    <p:sldId id="273" r:id="rId5"/>
    <p:sldId id="261" r:id="rId6"/>
    <p:sldId id="275" r:id="rId7"/>
    <p:sldId id="25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/>
              <a:t>20.09.2023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/>
              <a:t>20.09.2023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/>
              <a:t>20.09.2023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/>
              <a:t>20.09.2023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/>
              <a:t>20.09.2023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/>
              <a:t>20.09.2023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/>
              <a:t>20.09.2023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/>
              <a:t>20.09.2023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5452289" y="4869160"/>
            <a:ext cx="36857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Выполнили: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Воспитатели подготовительной к школе группе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МБДОУ д/с 107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Антипова Н. В.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Букреева Н. В.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en-US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7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Читаем вместе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Маршак С. Я.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«Рассказ о неизвестном герое»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2879305" cy="3919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sz="half" idx="1"/>
          </p:nvPr>
        </p:nvSpPr>
        <p:spPr>
          <a:xfrm>
            <a:off x="107504" y="0"/>
            <a:ext cx="8708836" cy="3429000"/>
          </a:xfrm>
        </p:spPr>
        <p:txBody>
          <a:bodyPr/>
          <a:lstStyle/>
          <a:p>
            <a:pPr marL="0" indent="0" hangingPunct="0">
              <a:buNone/>
            </a:pPr>
            <a:endParaRPr lang="ru-RU" dirty="0"/>
          </a:p>
          <a:p>
            <a:pPr marL="0" indent="0">
              <a:buNone/>
            </a:pPr>
            <a:endParaRPr lang="ru-RU" altLang="en-US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6534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Книги Маршака сопровождают человека всю жизнь. Его стихи приходят к нам в очень раннем возрасте, когда человек даже не может называться читателем, потому что он ещё не умеет читать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Вот и мы, воспитатели подготовительной к школе группы, вместе с детьми в рамках проекта «Читаем вместе» вспомнили творчество так полюбившегося всем поэта. В сентябре  нашем саду проходил месячник пожарной безопасности поэтому мы более подробно остановились на одном из произведений Самуила Яковлевича Маршака «Рассказ о неизвестном герое»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2980"/>
            <a:ext cx="2924944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6" y="3712980"/>
            <a:ext cx="2924944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sz="half" idx="1"/>
          </p:nvPr>
        </p:nvSpPr>
        <p:spPr>
          <a:xfrm>
            <a:off x="179512" y="0"/>
            <a:ext cx="8636828" cy="2204864"/>
          </a:xfrm>
        </p:spPr>
        <p:txBody>
          <a:bodyPr/>
          <a:lstStyle/>
          <a:p>
            <a:pPr marL="0" indent="0" hangingPunct="0">
              <a:buNone/>
            </a:pPr>
            <a:endParaRPr lang="ru-RU" dirty="0"/>
          </a:p>
          <a:p>
            <a:pPr marL="0" indent="0">
              <a:buNone/>
            </a:pPr>
            <a:endParaRPr lang="ru-RU" altLang="en-US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1520" y="378862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Прослушав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рассказ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у детей возник вопрос,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почему же возник пожар в квартире у девочки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? Предположили разные варианты.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 результате чего мы вспомнили причины возникновения пожара и как нужно себя вести во время пожара.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32940"/>
            <a:ext cx="3068960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6" y="3356992"/>
            <a:ext cx="3068960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8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sz="half" idx="1"/>
          </p:nvPr>
        </p:nvSpPr>
        <p:spPr>
          <a:xfrm>
            <a:off x="179512" y="0"/>
            <a:ext cx="8636828" cy="2204864"/>
          </a:xfrm>
        </p:spPr>
        <p:txBody>
          <a:bodyPr/>
          <a:lstStyle/>
          <a:p>
            <a:pPr marL="0" indent="0" hangingPunct="0">
              <a:buNone/>
            </a:pPr>
            <a:endParaRPr lang="ru-RU" dirty="0"/>
          </a:p>
          <a:p>
            <a:pPr marL="0" indent="0">
              <a:buNone/>
            </a:pPr>
            <a:endParaRPr lang="ru-RU" altLang="en-US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79512" y="38898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Обсуждения причин возникновения пожара переросло в сюжетно ролевую игру «Пожарные»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18" y="1628800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83340" y="2924944"/>
            <a:ext cx="2586637" cy="3448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4" y="1379495"/>
            <a:ext cx="2573116" cy="3430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6264694" cy="1080120"/>
          </a:xfrm>
        </p:spPr>
        <p:txBody>
          <a:bodyPr/>
          <a:lstStyle/>
          <a:p>
            <a:pPr algn="l"/>
            <a:r>
              <a:rPr lang="ru-RU" altLang="en-US" sz="18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Любители пазлов  </a:t>
            </a:r>
            <a:r>
              <a:rPr lang="ru-RU" altLang="en-US" sz="1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проявили свои умения и продемонстрировали всем на какой машине приехали пожарные для тушения огня и спасения людей</a:t>
            </a:r>
            <a:endParaRPr lang="ru-RU" altLang="en-US" sz="1800" b="1" i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23" y="2564904"/>
            <a:ext cx="2926202" cy="3901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4" y="2653464"/>
            <a:ext cx="2859782" cy="3813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1"/>
            <a:ext cx="6048672" cy="1368152"/>
          </a:xfrm>
        </p:spPr>
        <p:txBody>
          <a:bodyPr/>
          <a:lstStyle/>
          <a:p>
            <a:pPr algn="l"/>
            <a:r>
              <a:rPr lang="ru-RU" altLang="en-US" sz="1800" b="1" i="1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А в рисунках дети отобразили свои эмоции полученные в результате прочтения «Рассказа о неизвестном герое»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43384" y="3966719"/>
            <a:ext cx="2013797" cy="151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1429" y="4108697"/>
            <a:ext cx="1490384" cy="1987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275" y="3724512"/>
            <a:ext cx="1808939" cy="24119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8609" y="1334136"/>
            <a:ext cx="1695555" cy="2260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8" y="1572461"/>
            <a:ext cx="2368362" cy="2368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90" y="1572461"/>
            <a:ext cx="2360595" cy="2360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8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3598" y="116632"/>
            <a:ext cx="6776842" cy="1080120"/>
          </a:xfrm>
        </p:spPr>
        <p:txBody>
          <a:bodyPr/>
          <a:lstStyle/>
          <a:p>
            <a: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ru-RU" sz="2800" b="1" i="1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endParaRPr lang="ru-RU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663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Продолжая активное сотрудничество с родителями воспитатели рекомендовали произведения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С. Я. Маршака для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чтения детям дома.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8" y="1637037"/>
            <a:ext cx="2794266" cy="4839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24461"/>
            <a:ext cx="2664296" cy="4800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Пожарная безопасность</Template>
  <TotalTime>150</TotalTime>
  <Words>211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Пожарная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Любители пазлов  проявили свои умения и продемонстрировали всем на какой машине приехали пожарные для тушения огня и спасения людей</vt:lpstr>
      <vt:lpstr>А в рисунках дети отобразили свои эмоции полученные в результате прочтения «Рассказа о неизвестном герое»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Антипова Надежда</cp:lastModifiedBy>
  <cp:revision>25</cp:revision>
  <dcterms:created xsi:type="dcterms:W3CDTF">2016-03-14T17:19:00Z</dcterms:created>
  <dcterms:modified xsi:type="dcterms:W3CDTF">2023-09-20T19:10:01Z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1049-11.2.0.9967</vt:lpwstr>
  </property>
</Properties>
</file>