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487D569-9E16-409E-9196-58736CE65177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8C357ED-B00E-4E35-83E0-2816B3ADC65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D569-9E16-409E-9196-58736CE65177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57ED-B00E-4E35-83E0-2816B3ADC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D569-9E16-409E-9196-58736CE65177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57ED-B00E-4E35-83E0-2816B3ADC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487D569-9E16-409E-9196-58736CE65177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8C357ED-B00E-4E35-83E0-2816B3ADC65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487D569-9E16-409E-9196-58736CE65177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8C357ED-B00E-4E35-83E0-2816B3ADC65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D569-9E16-409E-9196-58736CE65177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57ED-B00E-4E35-83E0-2816B3ADC65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D569-9E16-409E-9196-58736CE65177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57ED-B00E-4E35-83E0-2816B3ADC65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87D569-9E16-409E-9196-58736CE65177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8C357ED-B00E-4E35-83E0-2816B3ADC65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D569-9E16-409E-9196-58736CE65177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57ED-B00E-4E35-83E0-2816B3ADC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487D569-9E16-409E-9196-58736CE65177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8C357ED-B00E-4E35-83E0-2816B3ADC659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87D569-9E16-409E-9196-58736CE65177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8C357ED-B00E-4E35-83E0-2816B3ADC659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487D569-9E16-409E-9196-58736CE65177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8C357ED-B00E-4E35-83E0-2816B3ADC65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адим\Desktop\e9c1d29921a549195b677dd54274c25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2656"/>
            <a:ext cx="4401000" cy="58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03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адим\Desktop\1669441232_8-indasil-club-p-samuil-marshak-portret-krasivo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792088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51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30026"/>
          </a:xfrm>
        </p:spPr>
        <p:txBody>
          <a:bodyPr>
            <a:normAutofit fontScale="90000"/>
          </a:bodyPr>
          <a:lstStyle/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8147248" cy="5904656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     </a:t>
            </a:r>
            <a:r>
              <a:rPr lang="ru-RU" sz="3600" b="1" dirty="0" smtClean="0"/>
              <a:t>С. Я. Маршак</a:t>
            </a:r>
          </a:p>
          <a:p>
            <a:r>
              <a:rPr lang="ru-RU" sz="3600" dirty="0" smtClean="0"/>
              <a:t> </a:t>
            </a:r>
            <a:r>
              <a:rPr lang="ru-RU" sz="3600" b="1" dirty="0" smtClean="0"/>
              <a:t>«Сказка об умном   мышонке</a:t>
            </a:r>
            <a:r>
              <a:rPr lang="ru-RU" sz="5400" b="1" dirty="0" smtClean="0"/>
              <a:t>»</a:t>
            </a:r>
          </a:p>
          <a:p>
            <a:endParaRPr lang="ru-RU" sz="5400" dirty="0"/>
          </a:p>
          <a:p>
            <a:endParaRPr lang="ru-RU" sz="5400" dirty="0" smtClean="0"/>
          </a:p>
          <a:p>
            <a:pPr marL="0" indent="0" algn="r">
              <a:buNone/>
            </a:pPr>
            <a:r>
              <a:rPr lang="ru-RU" sz="1400" dirty="0"/>
              <a:t>Подготовили: Иванова И.И.</a:t>
            </a:r>
            <a:br>
              <a:rPr lang="ru-RU" sz="1400" dirty="0"/>
            </a:br>
            <a:r>
              <a:rPr lang="ru-RU" sz="1400" dirty="0"/>
              <a:t>            Рубцова О.В., </a:t>
            </a:r>
            <a:br>
              <a:rPr lang="ru-RU" sz="1400" dirty="0"/>
            </a:br>
            <a:r>
              <a:rPr lang="ru-RU" sz="1400" dirty="0"/>
              <a:t>воспитатели подготовительной к школе </a:t>
            </a:r>
            <a:r>
              <a:rPr lang="ru-RU" sz="1400" dirty="0" smtClean="0"/>
              <a:t>группы,1 </a:t>
            </a:r>
            <a:r>
              <a:rPr lang="ru-RU" sz="1400" dirty="0"/>
              <a:t>корпус</a:t>
            </a:r>
          </a:p>
        </p:txBody>
      </p:sp>
    </p:spTree>
    <p:extLst>
      <p:ext uri="{BB962C8B-B14F-4D97-AF65-F5344CB8AC3E}">
        <p14:creationId xmlns:p14="http://schemas.microsoft.com/office/powerpoint/2010/main" val="335642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866330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rgbClr val="000000"/>
                </a:solidFill>
                <a:latin typeface="Georgia"/>
              </a:rPr>
              <a:t>Любовь к художественной литературе необходимо воспитывать с детства. Ни для кого не является секретом, что нынешнее поколение детей, в основной своей массе, читает очень мало. К сожалению, в некоторых семьях утрачена традиция чтения книг и рассказывания сказок детям на ночь.</a:t>
            </a:r>
            <a:br>
              <a:rPr lang="ru-RU" sz="1800" dirty="0">
                <a:solidFill>
                  <a:srgbClr val="000000"/>
                </a:solidFill>
                <a:latin typeface="Georgia"/>
              </a:rPr>
            </a:br>
            <a:r>
              <a:rPr lang="ru-RU" sz="1800" dirty="0">
                <a:solidFill>
                  <a:srgbClr val="000000"/>
                </a:solidFill>
                <a:latin typeface="Georgia"/>
              </a:rPr>
              <a:t>Одной из задач работников дошкольных учреждений является воспитание у детей интереса и любви к художественной </a:t>
            </a:r>
            <a:r>
              <a:rPr lang="ru-RU" sz="1800" dirty="0" smtClean="0">
                <a:solidFill>
                  <a:srgbClr val="000000"/>
                </a:solidFill>
                <a:latin typeface="Georgia"/>
              </a:rPr>
              <a:t>литературе. Знакомя детей с творчеством Маршака, мы  подробно остановились на произведении «сказка об умном мышонке»</a:t>
            </a:r>
            <a:endParaRPr lang="ru-RU" sz="1800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068960"/>
            <a:ext cx="7467600" cy="34049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Вадим\Desktop\10207960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40968"/>
            <a:ext cx="5760640" cy="347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78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После прочтения и обсуждения сказки , дети решили нарисовать понравившихся героев произведения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sz="1800" dirty="0"/>
          </a:p>
        </p:txBody>
      </p:sp>
      <p:pic>
        <p:nvPicPr>
          <p:cNvPr id="4098" name="Picture 2" descr="C:\Users\Вадим\Desktop\20230907_093801.he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3740" y="1243202"/>
            <a:ext cx="2592290" cy="293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адим\Desktop\20230907_093751.he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56174" y="1410606"/>
            <a:ext cx="2592290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Вадим\Desktop\20230907_093756.he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57862" y="1906837"/>
            <a:ext cx="271630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Вадим\Desktop\20230907_093329.he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0" y="4149080"/>
            <a:ext cx="2963442" cy="259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13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87</TotalTime>
  <Words>77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Century Schoolbook</vt:lpstr>
      <vt:lpstr>Georgia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Любовь к художественной литературе необходимо воспитывать с детства. Ни для кого не является секретом, что нынешнее поколение детей, в основной своей массе, читает очень мало. К сожалению, в некоторых семьях утрачена традиция чтения книг и рассказывания сказок детям на ночь. Одной из задач работников дошкольных учреждений является воспитание у детей интереса и любви к художественной литературе. Знакомя детей с творчеством Маршака, мы  подробно остановились на произведении «сказка об умном мышонке»</vt:lpstr>
      <vt:lpstr>После прочтения и обсуждения сказки , дети решили нарисовать понравившихся героев произведения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8</cp:revision>
  <dcterms:created xsi:type="dcterms:W3CDTF">2023-09-18T09:45:23Z</dcterms:created>
  <dcterms:modified xsi:type="dcterms:W3CDTF">2023-09-21T12:28:50Z</dcterms:modified>
</cp:coreProperties>
</file>