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2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FF99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7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6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5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26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6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2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1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1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CD41-AD07-471B-8A3F-2FC5C99C524F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9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Выставка </a:t>
            </a:r>
            <a:r>
              <a:rPr lang="ru-RU" b="1" dirty="0">
                <a:solidFill>
                  <a:srgbClr val="FF0000"/>
                </a:solidFill>
              </a:rPr>
              <a:t>детского </a:t>
            </a:r>
            <a:r>
              <a:rPr lang="ru-RU" b="1" dirty="0" smtClean="0">
                <a:solidFill>
                  <a:srgbClr val="FF0000"/>
                </a:solidFill>
              </a:rPr>
              <a:t>творчества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март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Темы:</a:t>
            </a:r>
          </a:p>
          <a:p>
            <a:r>
              <a:rPr lang="ru-RU" sz="1900" dirty="0"/>
              <a:t>Нынче радуемся мы — </a:t>
            </a:r>
          </a:p>
          <a:p>
            <a:pPr marL="0" lvl="0" indent="0">
              <a:buNone/>
            </a:pPr>
            <a:r>
              <a:rPr lang="ru-RU" sz="1900" dirty="0" smtClean="0"/>
              <a:t>     Нынче </a:t>
            </a:r>
            <a:r>
              <a:rPr lang="ru-RU" sz="1900" dirty="0"/>
              <a:t>проводы зимы,  </a:t>
            </a:r>
          </a:p>
          <a:p>
            <a:pPr marL="0" indent="0">
              <a:buNone/>
            </a:pPr>
            <a:r>
              <a:rPr lang="ru-RU" sz="1900" dirty="0" smtClean="0"/>
              <a:t>     С </a:t>
            </a:r>
            <a:r>
              <a:rPr lang="ru-RU" sz="1900" dirty="0"/>
              <a:t>пирогами да блинами,  </a:t>
            </a:r>
          </a:p>
          <a:p>
            <a:pPr marL="0" indent="0">
              <a:buNone/>
            </a:pPr>
            <a:r>
              <a:rPr lang="ru-RU" sz="1900" dirty="0" smtClean="0"/>
              <a:t>     В </a:t>
            </a:r>
            <a:r>
              <a:rPr lang="ru-RU" sz="1900" dirty="0"/>
              <a:t>шуме милой кутерьмы. </a:t>
            </a:r>
            <a:br>
              <a:rPr lang="ru-RU" sz="1900" dirty="0"/>
            </a:br>
            <a:endParaRPr lang="ru-RU" sz="1900" dirty="0"/>
          </a:p>
          <a:p>
            <a:pPr lvl="0"/>
            <a:r>
              <a:rPr lang="ru-RU" sz="1900" dirty="0"/>
              <a:t>Первоцветы для мамы</a:t>
            </a:r>
          </a:p>
          <a:p>
            <a:pPr lvl="0"/>
            <a:r>
              <a:rPr lang="ru-RU" sz="1900" dirty="0"/>
              <a:t>Вскрылись Чёрные дороги  </a:t>
            </a:r>
          </a:p>
          <a:p>
            <a:pPr marL="0" indent="0">
              <a:buNone/>
            </a:pPr>
            <a:r>
              <a:rPr lang="ru-RU" sz="1900" dirty="0" smtClean="0"/>
              <a:t>     Солнце </a:t>
            </a:r>
            <a:r>
              <a:rPr lang="ru-RU" sz="1900" dirty="0"/>
              <a:t>греет горячо, </a:t>
            </a:r>
          </a:p>
          <a:p>
            <a:pPr marL="0" indent="0">
              <a:buNone/>
            </a:pPr>
            <a:r>
              <a:rPr lang="ru-RU" sz="1900" dirty="0" smtClean="0"/>
              <a:t>     Но </a:t>
            </a:r>
            <a:r>
              <a:rPr lang="ru-RU" sz="1900" dirty="0"/>
              <a:t>в сугробе, </a:t>
            </a:r>
          </a:p>
          <a:p>
            <a:pPr marL="0" indent="0">
              <a:buNone/>
            </a:pPr>
            <a:r>
              <a:rPr lang="ru-RU" sz="1900" dirty="0" smtClean="0"/>
              <a:t>     Как </a:t>
            </a:r>
            <a:r>
              <a:rPr lang="ru-RU" sz="1900" dirty="0"/>
              <a:t>в берлоге, </a:t>
            </a:r>
          </a:p>
          <a:p>
            <a:pPr marL="0" indent="0">
              <a:buNone/>
            </a:pPr>
            <a:r>
              <a:rPr lang="ru-RU" sz="1900" dirty="0" smtClean="0"/>
              <a:t>     Марту </a:t>
            </a:r>
            <a:r>
              <a:rPr lang="ru-RU" sz="1900" dirty="0"/>
              <a:t>Дремлется легко</a:t>
            </a:r>
            <a:r>
              <a:rPr lang="ru-RU" sz="1900" dirty="0" smtClean="0"/>
              <a:t>.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Участники выставки</a:t>
            </a:r>
            <a:r>
              <a:rPr lang="ru-RU" sz="1900" dirty="0" smtClean="0"/>
              <a:t>: дети 1 младшей группы Б и дети подготовительной к школе группы Б</a:t>
            </a:r>
          </a:p>
          <a:p>
            <a:pPr marL="0" indent="0">
              <a:buNone/>
            </a:pPr>
            <a:r>
              <a:rPr lang="ru-RU" sz="1900" dirty="0" smtClean="0"/>
              <a:t>: </a:t>
            </a:r>
            <a:r>
              <a:rPr lang="ru-RU" sz="1900" b="1" dirty="0" err="1">
                <a:solidFill>
                  <a:schemeClr val="accent6">
                    <a:lumMod val="50000"/>
                  </a:schemeClr>
                </a:solidFill>
              </a:rPr>
              <a:t>Воспитатели</a:t>
            </a:r>
            <a:r>
              <a:rPr lang="ru-RU" sz="1900" dirty="0" err="1" smtClean="0"/>
              <a:t>Майнич</a:t>
            </a:r>
            <a:r>
              <a:rPr lang="ru-RU" sz="1900" dirty="0" smtClean="0"/>
              <a:t> С.А., Воскобойникова С.В., </a:t>
            </a:r>
            <a:r>
              <a:rPr lang="ru-RU" sz="1900" dirty="0" err="1" smtClean="0"/>
              <a:t>Молькова</a:t>
            </a:r>
            <a:r>
              <a:rPr lang="ru-RU" sz="1900" dirty="0" smtClean="0"/>
              <a:t> Е.А.</a:t>
            </a:r>
            <a:endParaRPr lang="ru-RU" sz="1900" dirty="0" smtClean="0"/>
          </a:p>
          <a:p>
            <a:pPr marL="0" indent="0">
              <a:buNone/>
            </a:pPr>
            <a:endParaRPr lang="ru-RU" sz="1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98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96"/>
    </mc:Choice>
    <mc:Fallback>
      <p:transition spd="slow" advTm="17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112568" cy="38344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7471" y="2377151"/>
            <a:ext cx="4581128" cy="3435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41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83"/>
    </mc:Choice>
    <mc:Fallback>
      <p:transition spd="slow" advTm="11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67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9"/>
    </mc:Choice>
    <mc:Fallback>
      <p:transition spd="slow" advTm="6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093" y="797285"/>
            <a:ext cx="4293096" cy="32198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1407" y="2345457"/>
            <a:ext cx="4581128" cy="3435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898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55"/>
    </mc:Choice>
    <mc:Fallback>
      <p:transition spd="slow" advTm="9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5117" y="725277"/>
            <a:ext cx="3717032" cy="2787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7361" y="2039423"/>
            <a:ext cx="4437112" cy="3327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03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93"/>
    </mc:Choice>
    <mc:Fallback>
      <p:transition spd="slow" advTm="10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388424" cy="6291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84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33"/>
    </mc:Choice>
    <mc:Fallback>
      <p:transition spd="slow" advTm="10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ae7a830b2c1ab21ce5afc74728cf91e7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5|1.1|0.8|1|0.9|0.7|0.8|0.7|0.6|0.7|0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Выставка детского творчества март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obstinate</dc:creator>
  <cp:lastModifiedBy>Admin</cp:lastModifiedBy>
  <cp:revision>5</cp:revision>
  <dcterms:created xsi:type="dcterms:W3CDTF">2017-01-23T14:45:24Z</dcterms:created>
  <dcterms:modified xsi:type="dcterms:W3CDTF">2022-03-04T10:30:43Z</dcterms:modified>
</cp:coreProperties>
</file>