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0000"/>
    <a:srgbClr val="3399FF"/>
    <a:srgbClr val="CCFF33"/>
    <a:srgbClr val="FFFF00"/>
    <a:srgbClr val="0000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02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51203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51204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/>
                <a:ahLst/>
                <a:cxnLst>
                  <a:cxn ang="0">
                    <a:pos x="0" y="3159"/>
                  </a:cxn>
                  <a:cxn ang="0">
                    <a:pos x="5184" y="3159"/>
                  </a:cxn>
                  <a:cxn ang="0">
                    <a:pos x="5184" y="0"/>
                  </a:cxn>
                  <a:cxn ang="0">
                    <a:pos x="0" y="0"/>
                  </a:cxn>
                  <a:cxn ang="0">
                    <a:pos x="0" y="3159"/>
                  </a:cxn>
                  <a:cxn ang="0">
                    <a:pos x="0" y="3159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205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159"/>
                  </a:cxn>
                  <a:cxn ang="0">
                    <a:pos x="556" y="3159"/>
                  </a:cxn>
                  <a:cxn ang="0">
                    <a:pos x="556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5120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0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/>
              <a:ahLst/>
              <a:cxnLst>
                <a:cxn ang="0">
                  <a:pos x="25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251" y="0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0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5120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512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2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2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2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2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2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51216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217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1218" name="Rectangle 18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1219" name="Rectangle 19"/>
          <p:cNvSpPr>
            <a:spLocks noGrp="1" noChangeArrowheads="1"/>
          </p:cNvSpPr>
          <p:nvPr>
            <p:ph type="ftr" sz="quarter" idx="3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1220" name="Rectangle 2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F5B4FD4-1C97-484D-959C-9E689B09877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D720C5-E851-4F53-9827-AF0BA325558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A21FAD-8519-47BA-B37E-9AC5ED51696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3495C69-7387-4DCF-8A1E-B9DA3DFDE55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14900" y="19812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914900" y="41148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A8F7537-CE57-41EB-BC04-A88E46D94BF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04D7A6-F366-4220-BFD7-3F547A0E3D8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9CC64B-8C72-4DAF-8DA3-F8AB15D1E53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4971A7-C3C4-4769-A273-9A3FF84B2D1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6C4CFF-1A10-4555-81B8-6B134F4B158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3CC580-6FA9-4061-99F8-A28E4992167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7473AA-F0AA-4E93-9454-4DE8A48EFEF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E94E5C-3D57-4F5D-8D08-8F1087FF7B3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915EC8-C24A-470F-ACA3-F30C5D9BD71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78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50179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/>
              <a:ahLst/>
              <a:cxnLst>
                <a:cxn ang="0">
                  <a:pos x="0" y="3159"/>
                </a:cxn>
                <a:cxn ang="0">
                  <a:pos x="5184" y="3159"/>
                </a:cxn>
                <a:cxn ang="0">
                  <a:pos x="5184" y="0"/>
                </a:cxn>
                <a:cxn ang="0">
                  <a:pos x="0" y="0"/>
                </a:cxn>
                <a:cxn ang="0">
                  <a:pos x="0" y="3159"/>
                </a:cxn>
                <a:cxn ang="0">
                  <a:pos x="0" y="3159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180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59"/>
                </a:cxn>
                <a:cxn ang="0">
                  <a:pos x="556" y="3159"/>
                </a:cxn>
                <a:cxn ang="0">
                  <a:pos x="55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50181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50182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183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184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185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186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187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188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189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/>
                <a:ahLst/>
                <a:cxnLst>
                  <a:cxn ang="0">
                    <a:pos x="251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251" y="0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190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50191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0192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0193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50194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50195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9A976E9F-7DD6-4706-9D48-A1E5116AAE00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</p:sldLayoutIdLst>
  <p:txStyles>
    <p:titleStyle>
      <a:lvl1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23fevralya_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84438" y="5589588"/>
            <a:ext cx="6400800" cy="1079500"/>
          </a:xfrm>
        </p:spPr>
        <p:txBody>
          <a:bodyPr/>
          <a:lstStyle/>
          <a:p>
            <a:pPr algn="r"/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  <p:bldP spid="4099" grpId="1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0848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7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9414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5117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4590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75123" y="1301341"/>
            <a:ext cx="6021289" cy="4515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0750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1639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838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31074" y="1097319"/>
            <a:ext cx="6117300" cy="458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4392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210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705725"/>
            <a:ext cx="878497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4400" b="1" i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j-ea"/>
                <a:cs typeface="+mj-cs"/>
              </a:rPr>
              <a:t>Встреча с </a:t>
            </a:r>
            <a:r>
              <a:rPr lang="ru-RU" sz="4400" b="1" i="1" kern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j-ea"/>
                <a:cs typeface="+mj-cs"/>
              </a:rPr>
              <a:t>эащитником</a:t>
            </a:r>
            <a:r>
              <a:rPr lang="ru-RU" sz="4400" b="1" i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j-ea"/>
                <a:cs typeface="+mj-cs"/>
              </a:rPr>
              <a:t> Отечества Авдеевым Алексеем Владимировичем с детьми подготовительной группы.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5828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86000" y="2705725"/>
            <a:ext cx="4572000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400" b="1" i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j-ea"/>
                <a:cs typeface="+mj-cs"/>
              </a:rPr>
              <a:t>Спасибо нашим защитникам Отечества!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2334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4665"/>
            <a:ext cx="3815786" cy="273630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322" y="2636912"/>
            <a:ext cx="4932678" cy="369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232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033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575090" y="1241335"/>
            <a:ext cx="6117299" cy="4587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00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539086" y="989307"/>
            <a:ext cx="6405331" cy="480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905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819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96519" y="968727"/>
            <a:ext cx="5088566" cy="381642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203806" y="1348924"/>
            <a:ext cx="5249820" cy="3937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9833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91080" y="1109320"/>
            <a:ext cx="6213310" cy="465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060751"/>
      </p:ext>
    </p:extLst>
  </p:cSld>
  <p:clrMapOvr>
    <a:masterClrMapping/>
  </p:clrMapOvr>
</p:sld>
</file>

<file path=ppt/theme/theme1.xml><?xml version="1.0" encoding="utf-8"?>
<a:theme xmlns:a="http://schemas.openxmlformats.org/drawingml/2006/main" name="Сумерки">
  <a:themeElements>
    <a:clrScheme name="Сумерки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Сумерки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Сумерки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Shimmer</Template>
  <TotalTime>99</TotalTime>
  <Words>18</Words>
  <Application>Microsoft Office PowerPoint</Application>
  <PresentationFormat>Экран (4:3)</PresentationFormat>
  <Paragraphs>3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3" baseType="lpstr">
      <vt:lpstr>Tahoma</vt:lpstr>
      <vt:lpstr>Wingdings</vt:lpstr>
      <vt:lpstr>Сумерки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Лидия</dc:creator>
  <cp:lastModifiedBy>Admin</cp:lastModifiedBy>
  <cp:revision>8</cp:revision>
  <dcterms:created xsi:type="dcterms:W3CDTF">1601-01-01T00:00:00Z</dcterms:created>
  <dcterms:modified xsi:type="dcterms:W3CDTF">2022-03-01T06:56:04Z</dcterms:modified>
</cp:coreProperties>
</file>