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2" r:id="rId3"/>
    <p:sldId id="263" r:id="rId4"/>
    <p:sldId id="264" r:id="rId5"/>
    <p:sldId id="266" r:id="rId6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E78"/>
    <a:srgbClr val="CC0000"/>
    <a:srgbClr val="666699"/>
    <a:srgbClr val="3399FF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04" autoAdjust="0"/>
  </p:normalViewPr>
  <p:slideViewPr>
    <p:cSldViewPr>
      <p:cViewPr varScale="1">
        <p:scale>
          <a:sx n="91" d="100"/>
          <a:sy n="91" d="100"/>
        </p:scale>
        <p:origin x="99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348880"/>
            <a:ext cx="7704856" cy="1728192"/>
          </a:xfrm>
        </p:spPr>
        <p:txBody>
          <a:bodyPr/>
          <a:lstStyle>
            <a:lvl1pPr>
              <a:defRPr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771800" y="111362"/>
            <a:ext cx="63722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2771800" y="1556792"/>
            <a:ext cx="626469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9" name="Рисунок 18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406900"/>
            <a:ext cx="6192688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99792" y="2906713"/>
            <a:ext cx="619268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55776" y="1999381"/>
            <a:ext cx="3312368" cy="4525963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68144" y="1999381"/>
            <a:ext cx="3312368" cy="4525963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69224" y="6356350"/>
            <a:ext cx="21336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02396" y="1946821"/>
            <a:ext cx="294972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702396" y="2574056"/>
            <a:ext cx="2949724" cy="3951288"/>
          </a:xfrm>
        </p:spPr>
        <p:txBody>
          <a:bodyPr/>
          <a:lstStyle>
            <a:lvl1pPr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735917" y="1925142"/>
            <a:ext cx="295088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735917" y="2502048"/>
            <a:ext cx="2950883" cy="3951288"/>
          </a:xfrm>
        </p:spPr>
        <p:txBody>
          <a:bodyPr/>
          <a:lstStyle>
            <a:lvl1pPr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84380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4380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11362"/>
            <a:ext cx="63722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800" y="1556792"/>
            <a:ext cx="626469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704856" cy="3240360"/>
          </a:xfrm>
        </p:spPr>
        <p:txBody>
          <a:bodyPr>
            <a:noAutofit/>
          </a:bodyPr>
          <a:lstStyle/>
          <a:p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</a:t>
            </a: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</a:t>
            </a: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«Как у наших мамочек Золотые ручки</a:t>
            </a:r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!» - 2022</a:t>
            </a: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Наши победители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947" y="1557338"/>
            <a:ext cx="5567890" cy="4175918"/>
          </a:xfrm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61635" y="338615"/>
            <a:ext cx="2708920" cy="2031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2366" y="473630"/>
            <a:ext cx="2348880" cy="17616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80568" y="599644"/>
            <a:ext cx="3356992" cy="2517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18966" y="3793802"/>
            <a:ext cx="2918412" cy="21888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24310" y="4041805"/>
            <a:ext cx="2668290" cy="200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2562"/>
      </p:ext>
    </p:extLst>
  </p:cSld>
  <p:clrMapOvr>
    <a:masterClrMapping/>
  </p:clrMapOvr>
  <p:transition spd="slow" advClick="0" advTm="6000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771800" y="116632"/>
            <a:ext cx="7704856" cy="6120680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«Вдохновение весны»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«Сакура» –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Шумина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Сергеевна Средняя группа 1 корпус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«Бисер»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«Розы на 8 марта» - Данилина Татьяна Петровна Подготовительная группа Б 1 корпус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«Волшебный клубочек»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«Цветочек для мамы» -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Икромова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Фаранхназ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младшая группа 1 корпус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«Золотая иголочка»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«Букет из ленточек» – Кудряшова Ирина Сергеевна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«Авторская кукла»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«Колобок» – Лукина Елена Борисовна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138341"/>
      </p:ext>
    </p:extLst>
  </p:cSld>
  <p:clrMapOvr>
    <a:masterClrMapping/>
  </p:clrMapOvr>
  <p:transition spd="slow" advClick="0" advTm="6000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СПАСИБО!!!!!!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36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ec9e588fe2fce3c2b82ef39bbfecd7297c6b3"/>
</p:tagLst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100</Words>
  <Application>Microsoft Office PowerPoint</Application>
  <PresentationFormat>Экран (4:3)</PresentationFormat>
  <Paragraphs>16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Выставка - конкурс  «Как у наших мамочек Золотые ручки!» - 2022 </vt:lpstr>
      <vt:lpstr>Наши победители</vt:lpstr>
      <vt:lpstr>Презентация PowerPoint</vt:lpstr>
      <vt:lpstr>Презентация PowerPoint</vt:lpstr>
      <vt:lpstr>СПАСИБО!!!!!!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Зеленые листья деревьев</dc:title>
  <dc:creator>obstinate</dc:creator>
  <dc:description>Шаблон презентации с сайта https://presentation-creation.ru/</dc:description>
  <cp:lastModifiedBy>Admin</cp:lastModifiedBy>
  <cp:revision>556</cp:revision>
  <dcterms:created xsi:type="dcterms:W3CDTF">2018-02-25T09:09:03Z</dcterms:created>
  <dcterms:modified xsi:type="dcterms:W3CDTF">2022-03-11T06:40:55Z</dcterms:modified>
</cp:coreProperties>
</file>