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73" r:id="rId2"/>
    <p:sldId id="632" r:id="rId3"/>
    <p:sldId id="633" r:id="rId4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0577D47-EB3F-4E5E-B829-BB86A2AA7BD4}">
          <p14:sldIdLst>
            <p14:sldId id="573"/>
            <p14:sldId id="6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E4BD"/>
    <a:srgbClr val="E9DB89"/>
    <a:srgbClr val="EFF8D0"/>
    <a:srgbClr val="FF9933"/>
    <a:srgbClr val="000000"/>
    <a:srgbClr val="3379CD"/>
    <a:srgbClr val="2F70BF"/>
    <a:srgbClr val="3333FF"/>
    <a:srgbClr val="4F81BD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7" autoAdjust="0"/>
  </p:normalViewPr>
  <p:slideViewPr>
    <p:cSldViewPr>
      <p:cViewPr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0" y="10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249E17-8172-4849-8EAA-A67AD988C886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2D0DE-5479-499C-97BF-766F33C1F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48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EF77C4-2B47-477C-B0CD-4E99B4629A1A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4" tIns="45397" rIns="90794" bIns="453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2" y="4715278"/>
            <a:ext cx="5437822" cy="4466433"/>
          </a:xfrm>
          <a:prstGeom prst="rect">
            <a:avLst/>
          </a:prstGeom>
        </p:spPr>
        <p:txBody>
          <a:bodyPr vert="horz" lIns="90794" tIns="45397" rIns="90794" bIns="4539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261BF-5584-4368-BEB2-10BD2BDE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52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26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FEB4-02FC-4226-AFAC-B94A526AF13D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C3B-0668-4704-9AA5-B445F5E6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6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4687-B736-4CBD-B0D5-AE0E719D7F1C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EF6E-BDA8-44A9-9BEE-AD5A6EF76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C411-0EF0-4492-BE6C-E9AC632DC42D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8876-F098-4228-8B35-6B18469C7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8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5D19-5A5D-44F7-9691-A8520829EBDD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977F-2B5A-4F31-A432-12F51319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0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A669-943C-4354-ACB9-85EEFA1562C0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5E9F-B271-4AAD-8B8E-39F25D14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5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5D15-F45E-4F80-9C7E-E3466E4A36A2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9C3A-F514-4B88-A3C3-A593C4FC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DFCC-E646-49E3-9B99-6BF1067A74DD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27FC-841F-48A5-BCBF-50472F5E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16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E4D-1158-451B-BDDF-7F615566479D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A6F2-46EA-4047-9962-F709C4AB9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1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BA94-645C-44D7-8EDF-20B1D4D2B700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6DC0-B65F-4268-ABCD-78BA3F8C9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1C0F-4912-441D-93E1-565F84D748A7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D68-1A7A-4910-88DE-71964A20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26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FE2-F494-4F79-AC14-8CB6040F606F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2FF2-A936-4B25-9C7C-5BD45F0B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6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4FBC8-907A-459F-AC16-59FCAB2BCC3B}" type="datetime1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B6EA4-CE5F-4B14-A666-63DEFCAE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56348" y="349627"/>
            <a:ext cx="10638219" cy="6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  <a:p>
            <a:pPr>
              <a:defRPr/>
            </a:pPr>
            <a:endParaRPr lang="ru-RU" sz="2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343472" y="1916832"/>
            <a:ext cx="10225136" cy="3193013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о реализации плана мероприятий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Правительства Тверской области, органов местного самоуправления муниципальных образований Тверской области по профилактике детского травматизма на период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 по __ августа 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3550" y="5949280"/>
            <a:ext cx="8896271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133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2133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__9____ </a:t>
            </a:r>
            <a:r>
              <a:rPr lang="ru-RU" sz="2133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августа 2021 </a:t>
            </a:r>
            <a:r>
              <a:rPr lang="ru-RU" sz="2133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613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441160" cy="753254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МУНИЦИПАЛИТЕТ</a:t>
            </a:r>
            <a:b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МБДОУ детский сад №107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" y="4976981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3472" y="1340768"/>
            <a:ext cx="10009112" cy="867544"/>
          </a:xfrm>
          <a:prstGeom prst="rect">
            <a:avLst/>
          </a:prstGeom>
          <a:solidFill>
            <a:schemeClr val="accent3">
              <a:lumMod val="20000"/>
              <a:lumOff val="80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МЕРПРИЯТИЕ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старших дошкольных группах </a:t>
            </a:r>
          </a:p>
          <a:p>
            <a:pPr marL="0" indent="0" algn="just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«Огонь – наш друг или враг?»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«Пожарные»,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/и по теме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учебный год\Учебный год 2021 - 2022\месячник безопасности\фотографии\7 сентября\20210907_09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2276872"/>
            <a:ext cx="2339752" cy="1754814"/>
          </a:xfrm>
          <a:prstGeom prst="rect">
            <a:avLst/>
          </a:prstGeom>
          <a:noFill/>
        </p:spPr>
      </p:pic>
      <p:pic>
        <p:nvPicPr>
          <p:cNvPr id="1027" name="Picture 3" descr="D:\учебный год\Учебный год 2021 - 2022\месячник безопасности\фотографии\7 сентября\20210907_094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0375" y="4446113"/>
            <a:ext cx="2376264" cy="1782198"/>
          </a:xfrm>
          <a:prstGeom prst="rect">
            <a:avLst/>
          </a:prstGeom>
          <a:noFill/>
        </p:spPr>
      </p:pic>
      <p:pic>
        <p:nvPicPr>
          <p:cNvPr id="1028" name="Picture 4" descr="D:\учебный год\Учебный год 2021 - 2022\месячник безопасности\фотографии\7 сентября\IMG_20210907_094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640" y="2276872"/>
            <a:ext cx="1922039" cy="2592288"/>
          </a:xfrm>
          <a:prstGeom prst="rect">
            <a:avLst/>
          </a:prstGeom>
          <a:noFill/>
        </p:spPr>
      </p:pic>
      <p:pic>
        <p:nvPicPr>
          <p:cNvPr id="1029" name="Picture 5" descr="D:\учебный год\Учебный год 2021 - 2022\месячник безопасности\фотографии\8 сентября\IMG-20210908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3872" y="2492896"/>
            <a:ext cx="1674186" cy="2232248"/>
          </a:xfrm>
          <a:prstGeom prst="rect">
            <a:avLst/>
          </a:prstGeom>
          <a:noFill/>
        </p:spPr>
      </p:pic>
      <p:pic>
        <p:nvPicPr>
          <p:cNvPr id="1030" name="Picture 6" descr="D:\учебный год\Учебный год 2021 - 2022\месячник безопасности\фотографии\8 сентября\IMG-20210908-WA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5760" y="4481736"/>
            <a:ext cx="1782198" cy="2376264"/>
          </a:xfrm>
          <a:prstGeom prst="rect">
            <a:avLst/>
          </a:prstGeom>
          <a:noFill/>
        </p:spPr>
      </p:pic>
      <p:pic>
        <p:nvPicPr>
          <p:cNvPr id="13" name="Рисунок 12" descr="C:\Users\Лидия\Documents\IMG_5642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581128"/>
            <a:ext cx="2394148" cy="194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Лидия\Documents\IMG_5635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204864"/>
            <a:ext cx="3402260" cy="2876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14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МУНИЦИПАЛИТЕТ</a:t>
            </a:r>
            <a:br>
              <a:rPr lang="ru-RU" sz="32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МБДОУ детский сад №107</a:t>
            </a:r>
            <a:endParaRPr lang="ru-RU" sz="3200" dirty="0"/>
          </a:p>
        </p:txBody>
      </p:sp>
      <p:pic>
        <p:nvPicPr>
          <p:cNvPr id="2050" name="Picture 2" descr="D:\учебный год\Учебный год 2021 - 2022\месячник безопасности\фотографии\8 сентября\20210908_133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24652" y="3855732"/>
            <a:ext cx="2837794" cy="212834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0977F-2B5A-4F31-A432-12F513195AC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623392" y="260648"/>
            <a:ext cx="960000" cy="11819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9376" y="1916832"/>
            <a:ext cx="6740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МЕРПРИЯТИЕ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«Засветись! Стань заметнее на дороге!» </a:t>
            </a:r>
            <a:endParaRPr lang="ru-RU" b="1" dirty="0"/>
          </a:p>
        </p:txBody>
      </p:sp>
      <p:pic>
        <p:nvPicPr>
          <p:cNvPr id="2051" name="Picture 3" descr="D:\учебный год\Учебный год 2021 - 2022\месячник безопасности\фотографии\8 сентября\IMG-20210908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1412776"/>
            <a:ext cx="1242138" cy="1656184"/>
          </a:xfrm>
          <a:prstGeom prst="rect">
            <a:avLst/>
          </a:prstGeom>
          <a:noFill/>
        </p:spPr>
      </p:pic>
      <p:pic>
        <p:nvPicPr>
          <p:cNvPr id="2052" name="Picture 4" descr="D:\учебный год\Учебный год 2021 - 2022\месячник безопасности\фотографии\8 сентября\20210908_113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624" y="2420888"/>
            <a:ext cx="3072342" cy="2304256"/>
          </a:xfrm>
          <a:prstGeom prst="rect">
            <a:avLst/>
          </a:prstGeom>
          <a:noFill/>
        </p:spPr>
      </p:pic>
      <p:pic>
        <p:nvPicPr>
          <p:cNvPr id="2054" name="Picture 6" descr="C:\Users\User\Downloads\IMG-20210909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9976" y="3284984"/>
            <a:ext cx="2430270" cy="3240360"/>
          </a:xfrm>
          <a:prstGeom prst="rect">
            <a:avLst/>
          </a:prstGeom>
          <a:noFill/>
        </p:spPr>
      </p:pic>
      <p:pic>
        <p:nvPicPr>
          <p:cNvPr id="2055" name="Picture 7" descr="D:\учебный год\Учебный год 2021 - 2022\месячник безопасности\фотографии\8 сентября\IMG-20210908-WA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3356992"/>
            <a:ext cx="299621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24085</TotalTime>
  <Words>79</Words>
  <Application>Microsoft Office PowerPoint</Application>
  <PresentationFormat>Произвольный</PresentationFormat>
  <Paragraphs>13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МУНИЦИПАЛИТЕТ МБДОУ детский сад №107</vt:lpstr>
      <vt:lpstr>МУНИЦИПАЛИТЕТ МБДОУ детский сад №107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подушевое финансирование  2008 год   Каспржак А.А. начальник департамента образования Тверской области</dc:title>
  <dc:creator>shlinchak</dc:creator>
  <cp:lastModifiedBy>User</cp:lastModifiedBy>
  <cp:revision>1991</cp:revision>
  <cp:lastPrinted>2020-07-31T07:10:39Z</cp:lastPrinted>
  <dcterms:created xsi:type="dcterms:W3CDTF">2007-11-20T06:26:01Z</dcterms:created>
  <dcterms:modified xsi:type="dcterms:W3CDTF">2021-09-09T07:09:49Z</dcterms:modified>
</cp:coreProperties>
</file>