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7" r:id="rId8"/>
    <p:sldId id="269" r:id="rId9"/>
    <p:sldId id="270" r:id="rId10"/>
    <p:sldId id="272" r:id="rId11"/>
    <p:sldId id="274" r:id="rId12"/>
    <p:sldId id="275" r:id="rId13"/>
    <p:sldId id="27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06" d="100"/>
          <a:sy n="106" d="100"/>
        </p:scale>
        <p:origin x="-1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8395992"/>
      </p:ext>
    </p:extLst>
  </p:cSld>
  <p:clrMapOvr>
    <a:masterClrMapping/>
  </p:clrMapOvr>
  <p:transition spd="med" advClick="0" advTm="6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676272"/>
      </p:ext>
    </p:extLst>
  </p:cSld>
  <p:clrMapOvr>
    <a:masterClrMapping/>
  </p:clrMapOvr>
  <p:transition spd="med" advClick="0" advTm="6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1278276"/>
      </p:ext>
    </p:extLst>
  </p:cSld>
  <p:clrMapOvr>
    <a:masterClrMapping/>
  </p:clrMapOvr>
  <p:transition spd="med" advClick="0" advTm="6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2021768"/>
      </p:ext>
    </p:extLst>
  </p:cSld>
  <p:clrMapOvr>
    <a:masterClrMapping/>
  </p:clrMapOvr>
  <p:transition spd="med" advClick="0" advTm="6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2494334"/>
      </p:ext>
    </p:extLst>
  </p:cSld>
  <p:clrMapOvr>
    <a:masterClrMapping/>
  </p:clrMapOvr>
  <p:transition spd="med" advClick="0" advTm="6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0688150"/>
      </p:ext>
    </p:extLst>
  </p:cSld>
  <p:clrMapOvr>
    <a:masterClrMapping/>
  </p:clrMapOvr>
  <p:transition spd="med" advClick="0" advTm="6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5374671"/>
      </p:ext>
    </p:extLst>
  </p:cSld>
  <p:clrMapOvr>
    <a:masterClrMapping/>
  </p:clrMapOvr>
  <p:transition spd="med" advClick="0" advTm="6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8609414"/>
      </p:ext>
    </p:extLst>
  </p:cSld>
  <p:clrMapOvr>
    <a:masterClrMapping/>
  </p:clrMapOvr>
  <p:transition spd="med" advClick="0" advTm="6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8873410"/>
      </p:ext>
    </p:extLst>
  </p:cSld>
  <p:clrMapOvr>
    <a:masterClrMapping/>
  </p:clrMapOvr>
  <p:transition spd="med" advClick="0" advTm="6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8238608"/>
      </p:ext>
    </p:extLst>
  </p:cSld>
  <p:clrMapOvr>
    <a:masterClrMapping/>
  </p:clrMapOvr>
  <p:transition spd="med" advClick="0" advTm="6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581646"/>
      </p:ext>
    </p:extLst>
  </p:cSld>
  <p:clrMapOvr>
    <a:masterClrMapping/>
  </p:clrMapOvr>
  <p:transition spd="med" advClick="0" advTm="6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B173C-BF34-4A1B-A3FC-1AC08CD662C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0DCB-6D56-47D9-96B3-D828D5A8B5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10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32441" y="2225087"/>
            <a:ext cx="70791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мотр-конкурс «Космос моими глазами»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межпланетный круизер (1)">
            <a:hlinkClick r:id="" action="ppaction://media"/>
            <a:extLst>
              <a:ext uri="{FF2B5EF4-FFF2-40B4-BE49-F238E27FC236}">
                <a16:creationId xmlns="" xmlns:a16="http://schemas.microsoft.com/office/drawing/2014/main" id="{689211B4-EF94-4B52-A9A1-B45696AB39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User\Desktop\IMG_20210419_094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2816313" cy="1584176"/>
          </a:xfrm>
          <a:prstGeom prst="rect">
            <a:avLst/>
          </a:prstGeom>
          <a:noFill/>
        </p:spPr>
      </p:pic>
      <p:pic>
        <p:nvPicPr>
          <p:cNvPr id="5122" name="Picture 2" descr="C:\Users\User\Desktop\IMG_20210419_093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4664"/>
            <a:ext cx="1744194" cy="981109"/>
          </a:xfrm>
          <a:prstGeom prst="rect">
            <a:avLst/>
          </a:prstGeom>
          <a:noFill/>
        </p:spPr>
      </p:pic>
      <p:pic>
        <p:nvPicPr>
          <p:cNvPr id="2" name="Picture 2" descr="C:\Users\User\AppData\Local\Temp\Rar$DIa0.439\IMG_20210419_162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995145" y="1981519"/>
            <a:ext cx="2245686" cy="1684265"/>
          </a:xfrm>
          <a:prstGeom prst="rect">
            <a:avLst/>
          </a:prstGeom>
          <a:noFill/>
        </p:spPr>
      </p:pic>
      <p:pic>
        <p:nvPicPr>
          <p:cNvPr id="1027" name="Picture 3" descr="C:\Users\User\Desktop\IMG_20210419_161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572675" y="3652461"/>
            <a:ext cx="3515883" cy="2636913"/>
          </a:xfrm>
          <a:prstGeom prst="rect">
            <a:avLst/>
          </a:prstGeom>
          <a:noFill/>
        </p:spPr>
      </p:pic>
      <p:pic>
        <p:nvPicPr>
          <p:cNvPr id="1028" name="Picture 4" descr="C:\Users\User\Desktop\IMG_20210419_1615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278609" y="864200"/>
            <a:ext cx="2592288" cy="1944216"/>
          </a:xfrm>
          <a:prstGeom prst="rect">
            <a:avLst/>
          </a:prstGeom>
          <a:noFill/>
        </p:spPr>
      </p:pic>
      <p:pic>
        <p:nvPicPr>
          <p:cNvPr id="1030" name="Picture 6" descr="C:\Users\User\Desktop\IMG_20210419_1615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82307" y="3894491"/>
            <a:ext cx="2700886" cy="2025664"/>
          </a:xfrm>
          <a:prstGeom prst="rect">
            <a:avLst/>
          </a:prstGeom>
          <a:noFill/>
        </p:spPr>
      </p:pic>
      <p:pic>
        <p:nvPicPr>
          <p:cNvPr id="1031" name="Picture 7" descr="C:\Users\User\Desktop\IMG_20210419_1616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4365104"/>
            <a:ext cx="2784309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43" y="-243408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image-19-04-21-05-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1761660" cy="2348880"/>
          </a:xfrm>
          <a:prstGeom prst="rect">
            <a:avLst/>
          </a:prstGeom>
          <a:noFill/>
        </p:spPr>
      </p:pic>
      <p:sp>
        <p:nvSpPr>
          <p:cNvPr id="2050" name="AutoShape 2" descr="https://apf.mail.ru/cgi-bin/readmsg?id=16188420311314305727;0;2&amp;exif=1&amp;full=1&amp;x-email=vasilieva-6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User\Desktop\image-19-04-21-05-20-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60648"/>
            <a:ext cx="2880320" cy="2160240"/>
          </a:xfrm>
          <a:prstGeom prst="rect">
            <a:avLst/>
          </a:prstGeom>
          <a:noFill/>
        </p:spPr>
      </p:pic>
      <p:pic>
        <p:nvPicPr>
          <p:cNvPr id="2052" name="Picture 4" descr="C:\Users\User\Downloads\image-19-04-21-05-20-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88640"/>
            <a:ext cx="1728192" cy="2304256"/>
          </a:xfrm>
          <a:prstGeom prst="rect">
            <a:avLst/>
          </a:prstGeom>
          <a:noFill/>
        </p:spPr>
      </p:pic>
      <p:pic>
        <p:nvPicPr>
          <p:cNvPr id="2053" name="Picture 5" descr="C:\Users\User\Downloads\image-19-04-21-05-20-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996952"/>
            <a:ext cx="2784309" cy="2088232"/>
          </a:xfrm>
          <a:prstGeom prst="rect">
            <a:avLst/>
          </a:prstGeom>
          <a:noFill/>
        </p:spPr>
      </p:pic>
      <p:pic>
        <p:nvPicPr>
          <p:cNvPr id="2054" name="Picture 6" descr="C:\Users\User\Downloads\image-19-04-21-05-20-4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852936"/>
            <a:ext cx="3552395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AppData\Local\Temp\Rar$DIa0.091\20210419_171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3072341" cy="2304256"/>
          </a:xfrm>
          <a:prstGeom prst="rect">
            <a:avLst/>
          </a:prstGeom>
          <a:noFill/>
        </p:spPr>
      </p:pic>
      <p:pic>
        <p:nvPicPr>
          <p:cNvPr id="1027" name="Picture 3" descr="C:\Users\User\AppData\Local\Temp\Rar$DIa0.885\20210419_171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84784"/>
            <a:ext cx="2400267" cy="1800200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Rar$DIa0.669\20210419_171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76672"/>
            <a:ext cx="3312368" cy="2484276"/>
          </a:xfrm>
          <a:prstGeom prst="rect">
            <a:avLst/>
          </a:prstGeom>
          <a:noFill/>
        </p:spPr>
      </p:pic>
      <p:pic>
        <p:nvPicPr>
          <p:cNvPr id="1029" name="Picture 5" descr="C:\Users\User\AppData\Local\Temp\Rar$DIa0.417\20210419_171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068960"/>
            <a:ext cx="2688298" cy="2016224"/>
          </a:xfrm>
          <a:prstGeom prst="rect">
            <a:avLst/>
          </a:prstGeom>
          <a:noFill/>
        </p:spPr>
      </p:pic>
      <p:pic>
        <p:nvPicPr>
          <p:cNvPr id="1030" name="Picture 6" descr="C:\Users\User\AppData\Local\Temp\Rar$DIa0.633\20210419_1716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293096"/>
            <a:ext cx="2647189" cy="1985392"/>
          </a:xfrm>
          <a:prstGeom prst="rect">
            <a:avLst/>
          </a:prstGeom>
          <a:noFill/>
        </p:spPr>
      </p:pic>
      <p:pic>
        <p:nvPicPr>
          <p:cNvPr id="1031" name="Picture 7" descr="C:\Users\User\AppData\Local\Temp\Rar$DIa0.316\20210419_1716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3573016"/>
            <a:ext cx="3223254" cy="24174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учебный год\Учебный год 2020 - 2021\Конкурсы\Космос моими глазами\IMG_5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3552395" cy="2664296"/>
          </a:xfrm>
          <a:prstGeom prst="rect">
            <a:avLst/>
          </a:prstGeom>
          <a:noFill/>
        </p:spPr>
      </p:pic>
      <p:pic>
        <p:nvPicPr>
          <p:cNvPr id="1027" name="Picture 3" descr="D:\учебный год\Учебный год 2020 - 2021\Конкурсы\Космос моими глазами\IMG_5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924944"/>
            <a:ext cx="4352032" cy="32640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1752657"/>
            <a:ext cx="79208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смотра-конкурса — создание условий для формирования у детей интереса к познавательно-исследовательской деятельности в ходе изучения истории космонавтики.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6582305"/>
      </p:ext>
    </p:extLst>
  </p:cSld>
  <p:clrMapOvr>
    <a:masterClrMapping/>
  </p:clrMapOvr>
  <p:transition spd="med" advClick="0" advTm="6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291222"/>
            <a:ext cx="81369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смотра-конкурса: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гражданских и нравственных ориентиров, патриотического сознания дошкольников на примерах героической истории космонавтики нашей Родины;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Расширение исторических знаний и представлений о космонавтике и космонавтах;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творческих способностей дошкольников;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Объединение детей и взрослых для совместной деятельности.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582305"/>
      </p:ext>
    </p:extLst>
  </p:cSld>
  <p:clrMapOvr>
    <a:masterClrMapping/>
  </p:clrMapOvr>
  <p:transition spd="med" advClick="0" advTm="6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ownloads\IMG_20210407_125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608401" cy="2029726"/>
          </a:xfrm>
          <a:prstGeom prst="rect">
            <a:avLst/>
          </a:prstGeom>
          <a:noFill/>
        </p:spPr>
      </p:pic>
      <p:sp>
        <p:nvSpPr>
          <p:cNvPr id="17412" name="AutoShape 4" descr="https://apf.mail.ru/cgi-bin/readmsg?id=16188170211667870354;0;2&amp;exif=1&amp;full=1&amp;x-email=vasilieva-6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3" name="Picture 5" descr="C:\Users\User\Downloads\IMG_20210407_124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2656"/>
            <a:ext cx="1712788" cy="3044956"/>
          </a:xfrm>
          <a:prstGeom prst="rect">
            <a:avLst/>
          </a:prstGeom>
          <a:noFill/>
        </p:spPr>
      </p:pic>
      <p:pic>
        <p:nvPicPr>
          <p:cNvPr id="17414" name="Picture 6" descr="C:\Users\User\Downloads\IMG_20210419_0939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492896"/>
            <a:ext cx="3347864" cy="1883174"/>
          </a:xfrm>
          <a:prstGeom prst="rect">
            <a:avLst/>
          </a:prstGeom>
          <a:noFill/>
        </p:spPr>
      </p:pic>
      <p:pic>
        <p:nvPicPr>
          <p:cNvPr id="17415" name="Picture 7" descr="C:\Users\User\Desktop\IMG_20210419_094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509120"/>
            <a:ext cx="3291858" cy="1851670"/>
          </a:xfrm>
          <a:prstGeom prst="rect">
            <a:avLst/>
          </a:prstGeom>
          <a:noFill/>
        </p:spPr>
      </p:pic>
      <p:pic>
        <p:nvPicPr>
          <p:cNvPr id="17416" name="Picture 8" descr="C:\Users\User\Desktop\IMG_20210419_0937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933056"/>
            <a:ext cx="3547886" cy="1995686"/>
          </a:xfrm>
          <a:prstGeom prst="rect">
            <a:avLst/>
          </a:prstGeom>
          <a:noFill/>
        </p:spPr>
      </p:pic>
      <p:pic>
        <p:nvPicPr>
          <p:cNvPr id="17417" name="Picture 9" descr="C:\Users\User\Downloads\IMG_20210419_0956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1700808"/>
            <a:ext cx="2771800" cy="15591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AppData\Local\Temp\Rar$DIa0.228\IMG_20210419_071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98" y="116633"/>
            <a:ext cx="2913554" cy="2160240"/>
          </a:xfrm>
          <a:prstGeom prst="rect">
            <a:avLst/>
          </a:prstGeom>
          <a:noFill/>
        </p:spPr>
      </p:pic>
      <p:pic>
        <p:nvPicPr>
          <p:cNvPr id="1027" name="Picture 3" descr="C:\Users\User\AppData\Local\Temp\Rar$DIa0.938\IMG_20210419_071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0"/>
            <a:ext cx="1907704" cy="1414457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Rar$DIa0.090\IMG_20210419_071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420888"/>
            <a:ext cx="2758506" cy="2045280"/>
          </a:xfrm>
          <a:prstGeom prst="rect">
            <a:avLst/>
          </a:prstGeom>
          <a:noFill/>
        </p:spPr>
      </p:pic>
      <p:pic>
        <p:nvPicPr>
          <p:cNvPr id="1029" name="Picture 5" descr="C:\Users\User\AppData\Local\Temp\Rar$DIa0.849\IMG_20210419_071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0"/>
            <a:ext cx="2555776" cy="1894967"/>
          </a:xfrm>
          <a:prstGeom prst="rect">
            <a:avLst/>
          </a:prstGeom>
          <a:noFill/>
        </p:spPr>
      </p:pic>
      <p:pic>
        <p:nvPicPr>
          <p:cNvPr id="1030" name="Picture 6" descr="C:\Users\User\AppData\Local\Temp\Rar$DIa0.731\IMG_20210419_0714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420888"/>
            <a:ext cx="2920986" cy="2165750"/>
          </a:xfrm>
          <a:prstGeom prst="rect">
            <a:avLst/>
          </a:prstGeom>
          <a:noFill/>
        </p:spPr>
      </p:pic>
      <p:pic>
        <p:nvPicPr>
          <p:cNvPr id="1031" name="Picture 7" descr="C:\Users\User\AppData\Local\Temp\Rar$DIa0.563\IMG_20210419_071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013176"/>
            <a:ext cx="2267744" cy="1681407"/>
          </a:xfrm>
          <a:prstGeom prst="rect">
            <a:avLst/>
          </a:prstGeom>
          <a:noFill/>
        </p:spPr>
      </p:pic>
      <p:pic>
        <p:nvPicPr>
          <p:cNvPr id="1032" name="Picture 8" descr="C:\Users\User\AppData\Local\Temp\Rar$DIa0.319\IMG_20210419_0713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39114"/>
            <a:ext cx="1691680" cy="1254287"/>
          </a:xfrm>
          <a:prstGeom prst="rect">
            <a:avLst/>
          </a:prstGeom>
          <a:noFill/>
        </p:spPr>
      </p:pic>
      <p:pic>
        <p:nvPicPr>
          <p:cNvPr id="1033" name="Picture 9" descr="C:\Users\User\AppData\Local\Temp\Rar$DIa0.275\IMG_20210419_0713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5229200"/>
            <a:ext cx="1979712" cy="1467847"/>
          </a:xfrm>
          <a:prstGeom prst="rect">
            <a:avLst/>
          </a:prstGeom>
          <a:noFill/>
        </p:spPr>
      </p:pic>
      <p:pic>
        <p:nvPicPr>
          <p:cNvPr id="1034" name="Picture 10" descr="C:\Users\User\AppData\Local\Temp\Rar$DIa0.035\IMG_20210419_07124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4581128"/>
            <a:ext cx="2823867" cy="2093742"/>
          </a:xfrm>
          <a:prstGeom prst="rect">
            <a:avLst/>
          </a:prstGeom>
          <a:noFill/>
        </p:spPr>
      </p:pic>
      <p:pic>
        <p:nvPicPr>
          <p:cNvPr id="1035" name="Picture 11" descr="C:\Users\User\AppData\Local\Temp\Rar$DIa0.187\IMG_20210419_07122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72200" y="2420888"/>
            <a:ext cx="2435393" cy="1805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AppData\Local\Temp\Rar$DIa0.975\IMG_20210419_125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3131840" cy="2348880"/>
          </a:xfrm>
          <a:prstGeom prst="rect">
            <a:avLst/>
          </a:prstGeom>
          <a:noFill/>
        </p:spPr>
      </p:pic>
      <p:pic>
        <p:nvPicPr>
          <p:cNvPr id="1027" name="Picture 3" descr="C:\Users\User\AppData\Local\Temp\Rar$DIa0.868\IMG_20210419_125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2492896"/>
            <a:ext cx="2555776" cy="1916832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Rar$DIa0.726\IMG_20210419_125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872376" y="664129"/>
            <a:ext cx="3227851" cy="2420888"/>
          </a:xfrm>
          <a:prstGeom prst="rect">
            <a:avLst/>
          </a:prstGeom>
          <a:noFill/>
        </p:spPr>
      </p:pic>
      <p:pic>
        <p:nvPicPr>
          <p:cNvPr id="1029" name="Picture 5" descr="C:\Users\User\AppData\Local\Temp\Rar$DIa0.540\IMG_20210419_1258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012160" y="0"/>
            <a:ext cx="3131840" cy="2348880"/>
          </a:xfrm>
          <a:prstGeom prst="rect">
            <a:avLst/>
          </a:prstGeom>
          <a:noFill/>
        </p:spPr>
      </p:pic>
      <p:pic>
        <p:nvPicPr>
          <p:cNvPr id="1030" name="Picture 6" descr="C:\Users\User\AppData\Local\Temp\Rar$DIa0.198\IMG_20210419_1258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077550">
            <a:off x="6146311" y="2577816"/>
            <a:ext cx="2171733" cy="1628800"/>
          </a:xfrm>
          <a:prstGeom prst="rect">
            <a:avLst/>
          </a:prstGeom>
          <a:noFill/>
        </p:spPr>
      </p:pic>
      <p:pic>
        <p:nvPicPr>
          <p:cNvPr id="1031" name="Picture 7" descr="C:\Users\User\AppData\Local\Temp\Rar$DIa0.994\IMG_20210419_1258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323528" y="4653136"/>
            <a:ext cx="2651787" cy="1988840"/>
          </a:xfrm>
          <a:prstGeom prst="rect">
            <a:avLst/>
          </a:prstGeom>
          <a:noFill/>
        </p:spPr>
      </p:pic>
      <p:pic>
        <p:nvPicPr>
          <p:cNvPr id="1032" name="Picture 8" descr="C:\Users\User\AppData\Local\Temp\Rar$DIa0.133\IMG_20210419_1258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3131840" y="3429000"/>
            <a:ext cx="2160240" cy="1620180"/>
          </a:xfrm>
          <a:prstGeom prst="rect">
            <a:avLst/>
          </a:prstGeom>
          <a:noFill/>
        </p:spPr>
      </p:pic>
      <p:pic>
        <p:nvPicPr>
          <p:cNvPr id="1033" name="Picture 9" descr="C:\Users\User\AppData\Local\Temp\Rar$DIa0.031\IMG_20210419_1257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800000">
            <a:off x="5940152" y="4221088"/>
            <a:ext cx="2939819" cy="2204864"/>
          </a:xfrm>
          <a:prstGeom prst="rect">
            <a:avLst/>
          </a:prstGeom>
          <a:noFill/>
        </p:spPr>
      </p:pic>
      <p:pic>
        <p:nvPicPr>
          <p:cNvPr id="1034" name="Picture 10" descr="C:\Users\User\AppData\Local\Temp\Rar$DIa0.381\IMG_20210419_12573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>
            <a:off x="3491880" y="5013176"/>
            <a:ext cx="2459765" cy="1844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AppData\Local\Temp\Rar$DIa0.007\IMG_20210419_125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51520" y="260648"/>
            <a:ext cx="2747797" cy="2060848"/>
          </a:xfrm>
          <a:prstGeom prst="rect">
            <a:avLst/>
          </a:prstGeom>
          <a:noFill/>
        </p:spPr>
      </p:pic>
      <p:pic>
        <p:nvPicPr>
          <p:cNvPr id="2051" name="Picture 3" descr="C:\Users\User\AppData\Local\Temp\Rar$DIa0.103\IMG_20210419_125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32656"/>
            <a:ext cx="2843808" cy="2132856"/>
          </a:xfrm>
          <a:prstGeom prst="rect">
            <a:avLst/>
          </a:prstGeom>
          <a:noFill/>
        </p:spPr>
      </p:pic>
      <p:pic>
        <p:nvPicPr>
          <p:cNvPr id="2052" name="Picture 4" descr="C:\Users\User\AppData\Local\Temp\Rar$DIa0.967\IMG_20210419_125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41168"/>
            <a:ext cx="2555776" cy="1916832"/>
          </a:xfrm>
          <a:prstGeom prst="rect">
            <a:avLst/>
          </a:prstGeom>
          <a:noFill/>
        </p:spPr>
      </p:pic>
      <p:pic>
        <p:nvPicPr>
          <p:cNvPr id="2053" name="Picture 5" descr="C:\Users\User\AppData\Local\Temp\Rar$DIa0.882\IMG_20210419_1256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20888"/>
            <a:ext cx="2939819" cy="2204864"/>
          </a:xfrm>
          <a:prstGeom prst="rect">
            <a:avLst/>
          </a:prstGeom>
          <a:noFill/>
        </p:spPr>
      </p:pic>
      <p:pic>
        <p:nvPicPr>
          <p:cNvPr id="2054" name="Picture 6" descr="C:\Users\User\AppData\Local\Temp\Rar$DIa0.590\IMG_20210419_1256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636912"/>
            <a:ext cx="2939819" cy="2204864"/>
          </a:xfrm>
          <a:prstGeom prst="rect">
            <a:avLst/>
          </a:prstGeom>
          <a:noFill/>
        </p:spPr>
      </p:pic>
      <p:pic>
        <p:nvPicPr>
          <p:cNvPr id="2055" name="Picture 7" descr="C:\Users\User\AppData\Local\Temp\Rar$DIa0.461\IMG_20210419_1256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64477" y="4306662"/>
            <a:ext cx="2186861" cy="2915815"/>
          </a:xfrm>
          <a:prstGeom prst="rect">
            <a:avLst/>
          </a:prstGeom>
          <a:noFill/>
        </p:spPr>
      </p:pic>
      <p:pic>
        <p:nvPicPr>
          <p:cNvPr id="2056" name="Picture 8" descr="C:\Users\User\AppData\Local\Temp\Rar$DIa0.217\IMG_20210419_1256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332656"/>
            <a:ext cx="2139702" cy="2852936"/>
          </a:xfrm>
          <a:prstGeom prst="rect">
            <a:avLst/>
          </a:prstGeom>
          <a:noFill/>
        </p:spPr>
      </p:pic>
      <p:pic>
        <p:nvPicPr>
          <p:cNvPr id="2057" name="Picture 9" descr="C:\Users\User\AppData\Local\Temp\Rar$DIa0.620\IMG_20210419_1256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3284984"/>
            <a:ext cx="2355726" cy="3140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AppData\Local\Temp\Rar$DIa0.880\IMG_20210419_125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059832" cy="2294874"/>
          </a:xfrm>
          <a:prstGeom prst="rect">
            <a:avLst/>
          </a:prstGeom>
          <a:noFill/>
        </p:spPr>
      </p:pic>
      <p:pic>
        <p:nvPicPr>
          <p:cNvPr id="3075" name="Picture 3" descr="C:\Users\User\AppData\Local\Temp\Rar$DIa0.834\IMG_20210419_125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0648"/>
            <a:ext cx="2171733" cy="1628800"/>
          </a:xfrm>
          <a:prstGeom prst="rect">
            <a:avLst/>
          </a:prstGeom>
          <a:noFill/>
        </p:spPr>
      </p:pic>
      <p:pic>
        <p:nvPicPr>
          <p:cNvPr id="3076" name="Picture 4" descr="C:\Users\User\AppData\Local\Temp\Rar$DIa0.289\IMG_20210419_125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32656"/>
            <a:ext cx="2339752" cy="1754814"/>
          </a:xfrm>
          <a:prstGeom prst="rect">
            <a:avLst/>
          </a:prstGeom>
          <a:noFill/>
        </p:spPr>
      </p:pic>
      <p:pic>
        <p:nvPicPr>
          <p:cNvPr id="3077" name="Picture 5" descr="C:\Users\User\AppData\Local\Temp\Rar$DIa0.359\IMG_20210419_125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36912"/>
            <a:ext cx="2987824" cy="2240868"/>
          </a:xfrm>
          <a:prstGeom prst="rect">
            <a:avLst/>
          </a:prstGeom>
          <a:noFill/>
        </p:spPr>
      </p:pic>
      <p:pic>
        <p:nvPicPr>
          <p:cNvPr id="3078" name="Picture 6" descr="C:\Users\User\AppData\Local\Temp\Rar$DIa0.974\IMG_20210419_1255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204864"/>
            <a:ext cx="2507771" cy="1880828"/>
          </a:xfrm>
          <a:prstGeom prst="rect">
            <a:avLst/>
          </a:prstGeom>
          <a:noFill/>
        </p:spPr>
      </p:pic>
      <p:pic>
        <p:nvPicPr>
          <p:cNvPr id="3079" name="Picture 7" descr="C:\Users\User\AppData\Local\Temp\Rar$DIa0.902\IMG_20210419_1255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64338" y="2420888"/>
            <a:ext cx="1779662" cy="2372883"/>
          </a:xfrm>
          <a:prstGeom prst="rect">
            <a:avLst/>
          </a:prstGeom>
          <a:noFill/>
        </p:spPr>
      </p:pic>
      <p:pic>
        <p:nvPicPr>
          <p:cNvPr id="3080" name="Picture 8" descr="C:\Users\User\AppData\Local\Temp\Rar$DIa0.681\IMG_20210419_1255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293096"/>
            <a:ext cx="2459765" cy="1844824"/>
          </a:xfrm>
          <a:prstGeom prst="rect">
            <a:avLst/>
          </a:prstGeom>
          <a:noFill/>
        </p:spPr>
      </p:pic>
      <p:pic>
        <p:nvPicPr>
          <p:cNvPr id="3081" name="Picture 9" descr="C:\Users\User\AppData\Local\Temp\Rar$DIa0.755\IMG_20210419_12552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509120"/>
            <a:ext cx="1545636" cy="2060848"/>
          </a:xfrm>
          <a:prstGeom prst="rect">
            <a:avLst/>
          </a:prstGeom>
          <a:noFill/>
        </p:spPr>
      </p:pic>
      <p:pic>
        <p:nvPicPr>
          <p:cNvPr id="3082" name="Picture 10" descr="C:\Users\User\AppData\Local\Temp\Rar$DIa0.410\IMG_20210419_12543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4941168"/>
            <a:ext cx="2267744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изображения план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1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AppData\Local\Temp\Rar$DIa0.483\IMG_20210419_125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2843808" cy="2132856"/>
          </a:xfrm>
          <a:prstGeom prst="rect">
            <a:avLst/>
          </a:prstGeom>
          <a:noFill/>
        </p:spPr>
      </p:pic>
      <p:pic>
        <p:nvPicPr>
          <p:cNvPr id="4099" name="Picture 3" descr="C:\Users\User\AppData\Local\Temp\Rar$DIa0.574\IMG_20210416_140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098747" y="102053"/>
            <a:ext cx="2247714" cy="2996952"/>
          </a:xfrm>
          <a:prstGeom prst="rect">
            <a:avLst/>
          </a:prstGeom>
          <a:noFill/>
        </p:spPr>
      </p:pic>
      <p:pic>
        <p:nvPicPr>
          <p:cNvPr id="4100" name="Picture 4" descr="C:\Users\User\AppData\Local\Temp\Rar$DIa0.450\IMG_20210416_140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800158" y="2448313"/>
            <a:ext cx="2427734" cy="3236979"/>
          </a:xfrm>
          <a:prstGeom prst="rect">
            <a:avLst/>
          </a:prstGeom>
          <a:noFill/>
        </p:spPr>
      </p:pic>
      <p:pic>
        <p:nvPicPr>
          <p:cNvPr id="4101" name="Picture 5" descr="C:\Users\User\AppData\Local\Temp\Rar$DIa0.516\IMG_20210416_140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444675" y="2916366"/>
            <a:ext cx="2643758" cy="3525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4350569"/>
      </p:ext>
    </p:extLst>
  </p:cSld>
  <p:clrMapOvr>
    <a:masterClrMapping/>
  </p:clrMapOvr>
  <p:transition spd="med" advClick="0" advTm="6000">
    <p:wheel spokes="8"/>
  </p:transition>
</p:sld>
</file>

<file path=ppt/theme/theme1.xml><?xml version="1.0" encoding="utf-8"?>
<a:theme xmlns:a="http://schemas.openxmlformats.org/drawingml/2006/main" name="свой 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свой шаблон 2</Template>
  <TotalTime>371</TotalTime>
  <Words>51</Words>
  <Application>Microsoft Office PowerPoint</Application>
  <PresentationFormat>Экран (4:3)</PresentationFormat>
  <Paragraphs>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свой шаблон 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User</cp:lastModifiedBy>
  <cp:revision>48</cp:revision>
  <dcterms:created xsi:type="dcterms:W3CDTF">2017-05-09T19:29:22Z</dcterms:created>
  <dcterms:modified xsi:type="dcterms:W3CDTF">2021-04-22T08:31:45Z</dcterms:modified>
</cp:coreProperties>
</file>