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F28B35-2383-4BEB-8A0D-BF058E7726E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3B7B8A-A40C-4CAC-9DAB-C23A75E5D8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hlink"/>
                </a:solidFill>
                <a:latin typeface="Times New Roman" pitchFamily="18" charset="0"/>
              </a:rPr>
              <a:t>«Безопасность детей – забота взрослых»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Фототчет</a:t>
            </a:r>
            <a:r>
              <a:rPr lang="ru-RU" dirty="0" smtClean="0"/>
              <a:t> о родительском собрании в МБДОУ детский сад №107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180504_19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4128459" cy="3096344"/>
          </a:xfrm>
          <a:prstGeom prst="rect">
            <a:avLst/>
          </a:prstGeom>
          <a:noFill/>
        </p:spPr>
      </p:pic>
      <p:pic>
        <p:nvPicPr>
          <p:cNvPr id="1027" name="Picture 3" descr="C:\Users\User\Desktop\IMG_20180504_19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180504_194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92421" cy="2844316"/>
          </a:xfrm>
          <a:prstGeom prst="rect">
            <a:avLst/>
          </a:prstGeom>
          <a:noFill/>
        </p:spPr>
      </p:pic>
      <p:pic>
        <p:nvPicPr>
          <p:cNvPr id="2051" name="Picture 3" descr="C:\Users\User\Desktop\IMG_20180504_195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426291" cy="3319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180504_19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552394" cy="2664296"/>
          </a:xfrm>
          <a:prstGeom prst="rect">
            <a:avLst/>
          </a:prstGeom>
          <a:noFill/>
        </p:spPr>
      </p:pic>
      <p:pic>
        <p:nvPicPr>
          <p:cNvPr id="3075" name="Picture 3" descr="C:\Users\User\Desktop\IMG_20180504_194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104456" cy="3078343"/>
          </a:xfrm>
          <a:prstGeom prst="rect">
            <a:avLst/>
          </a:prstGeom>
          <a:noFill/>
        </p:spPr>
      </p:pic>
      <p:pic>
        <p:nvPicPr>
          <p:cNvPr id="3076" name="Picture 4" descr="C:\Users\User\Desktop\IMG_20180504_194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MG_20180504_19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896544" cy="3672408"/>
          </a:xfrm>
          <a:prstGeom prst="rect">
            <a:avLst/>
          </a:prstGeom>
          <a:noFill/>
        </p:spPr>
      </p:pic>
      <p:pic>
        <p:nvPicPr>
          <p:cNvPr id="4100" name="Picture 4" descr="C:\Users\User\Desktop\IMG_20180504_195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84884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</TotalTime>
  <Words>17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«Безопасность детей – забота взрослых»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взрослых»</dc:title>
  <dc:creator>User</dc:creator>
  <cp:lastModifiedBy>User</cp:lastModifiedBy>
  <cp:revision>2</cp:revision>
  <dcterms:created xsi:type="dcterms:W3CDTF">2020-08-05T10:29:54Z</dcterms:created>
  <dcterms:modified xsi:type="dcterms:W3CDTF">2020-08-05T10:41:16Z</dcterms:modified>
</cp:coreProperties>
</file>