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60" r:id="rId4"/>
    <p:sldId id="259" r:id="rId5"/>
    <p:sldId id="275" r:id="rId6"/>
    <p:sldId id="257" r:id="rId7"/>
    <p:sldId id="268" r:id="rId8"/>
    <p:sldId id="262" r:id="rId9"/>
    <p:sldId id="270" r:id="rId10"/>
    <p:sldId id="264" r:id="rId11"/>
    <p:sldId id="273" r:id="rId12"/>
    <p:sldId id="276" r:id="rId13"/>
    <p:sldId id="266" r:id="rId14"/>
    <p:sldId id="274" r:id="rId15"/>
    <p:sldId id="272"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6" d="100"/>
          <a:sy n="116" d="100"/>
        </p:scale>
        <p:origin x="156"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5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User\Desktop\&#1054;&#1089;&#1077;&#1085;&#1085;&#1103;&#1103;%20-%20&#1086;&#1075;&#1086;&#1088;&#1086;&#1076;&#1085;&#1072;&#1103;-&#1093;&#1086;&#1088;&#1086;&#1074;&#1086;&#1076;&#1085;&#1072;&#1103;_(HugeMusic.ru).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8.png"/><Relationship Id="rId7" Type="http://schemas.openxmlformats.org/officeDocument/2006/relationships/image" Target="../media/image54.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9.png"/><Relationship Id="rId9" Type="http://schemas.openxmlformats.org/officeDocument/2006/relationships/image" Target="../media/image56.jpeg"/></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40.png"/><Relationship Id="rId7" Type="http://schemas.openxmlformats.org/officeDocument/2006/relationships/image" Target="../media/image67.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2.png"/><Relationship Id="rId7" Type="http://schemas.openxmlformats.org/officeDocument/2006/relationships/image" Target="../media/image7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1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 Id="rId9" Type="http://schemas.openxmlformats.org/officeDocument/2006/relationships/image" Target="../media/image8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2.png"/><Relationship Id="rId7"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7.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28.pn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simciyiz.com/images/31902674504469874395.png"/>
          <p:cNvPicPr>
            <a:picLocks noChangeAspect="1" noChangeArrowheads="1"/>
          </p:cNvPicPr>
          <p:nvPr/>
        </p:nvPicPr>
        <p:blipFill>
          <a:blip r:embed="rId3" cstate="print"/>
          <a:srcRect/>
          <a:stretch>
            <a:fillRect/>
          </a:stretch>
        </p:blipFill>
        <p:spPr bwMode="auto">
          <a:xfrm>
            <a:off x="5508104" y="4293096"/>
            <a:ext cx="2788391" cy="2135908"/>
          </a:xfrm>
          <a:prstGeom prst="rect">
            <a:avLst/>
          </a:prstGeom>
          <a:noFill/>
          <a:effectLst>
            <a:glow rad="228600">
              <a:schemeClr val="accent5">
                <a:satMod val="175000"/>
                <a:alpha val="40000"/>
              </a:schemeClr>
            </a:glow>
          </a:effectLst>
        </p:spPr>
      </p:pic>
      <p:pic>
        <p:nvPicPr>
          <p:cNvPr id="19458" name="Picture 2" descr="http://s4.pic4you.ru/y2014/10-31/12216/4688402.png"/>
          <p:cNvPicPr>
            <a:picLocks noChangeAspect="1" noChangeArrowheads="1"/>
          </p:cNvPicPr>
          <p:nvPr/>
        </p:nvPicPr>
        <p:blipFill>
          <a:blip r:embed="rId4" cstate="print"/>
          <a:srcRect/>
          <a:stretch>
            <a:fillRect/>
          </a:stretch>
        </p:blipFill>
        <p:spPr bwMode="auto">
          <a:xfrm>
            <a:off x="1259632" y="2852936"/>
            <a:ext cx="4762500" cy="3267075"/>
          </a:xfrm>
          <a:prstGeom prst="rect">
            <a:avLst/>
          </a:prstGeom>
          <a:noFill/>
          <a:effectLst>
            <a:glow rad="228600">
              <a:schemeClr val="accent5">
                <a:satMod val="175000"/>
                <a:alpha val="40000"/>
              </a:schemeClr>
            </a:glow>
          </a:effectLst>
        </p:spPr>
      </p:pic>
      <p:sp>
        <p:nvSpPr>
          <p:cNvPr id="5" name="Заголовок 4"/>
          <p:cNvSpPr>
            <a:spLocks noGrp="1"/>
          </p:cNvSpPr>
          <p:nvPr>
            <p:ph type="ctrTitle"/>
          </p:nvPr>
        </p:nvSpPr>
        <p:spPr>
          <a:xfrm>
            <a:off x="685800" y="1484785"/>
            <a:ext cx="7772400" cy="2115666"/>
          </a:xfrm>
        </p:spPr>
        <p:txBody>
          <a:bodyPr>
            <a:normAutofit fontScale="90000"/>
          </a:bodyPr>
          <a:lstStyle/>
          <a:p>
            <a:r>
              <a:rPr lang="ru-RU" b="1" i="1" dirty="0" smtClean="0">
                <a:solidFill>
                  <a:schemeClr val="accent3">
                    <a:lumMod val="75000"/>
                  </a:schemeClr>
                </a:solidFill>
              </a:rPr>
              <a:t>Смотр-конкурс </a:t>
            </a:r>
            <a:br>
              <a:rPr lang="ru-RU" b="1" i="1" dirty="0" smtClean="0">
                <a:solidFill>
                  <a:schemeClr val="accent3">
                    <a:lumMod val="75000"/>
                  </a:schemeClr>
                </a:solidFill>
              </a:rPr>
            </a:br>
            <a:r>
              <a:rPr lang="ru-RU" b="1" i="1" dirty="0" smtClean="0">
                <a:solidFill>
                  <a:schemeClr val="accent3">
                    <a:lumMod val="75000"/>
                  </a:schemeClr>
                </a:solidFill>
              </a:rPr>
              <a:t>на лучший огород на окне в группе</a:t>
            </a:r>
            <a:r>
              <a:rPr lang="ru-RU" dirty="0" smtClean="0"/>
              <a:t/>
            </a:r>
            <a:br>
              <a:rPr lang="ru-RU" dirty="0" smtClean="0"/>
            </a:br>
            <a:endParaRPr lang="ru-RU" dirty="0"/>
          </a:p>
        </p:txBody>
      </p:sp>
      <p:sp>
        <p:nvSpPr>
          <p:cNvPr id="6" name="Подзаголовок 5"/>
          <p:cNvSpPr>
            <a:spLocks noGrp="1"/>
          </p:cNvSpPr>
          <p:nvPr>
            <p:ph type="subTitle" idx="1"/>
          </p:nvPr>
        </p:nvSpPr>
        <p:spPr/>
        <p:txBody>
          <a:bodyPr/>
          <a:lstStyle/>
          <a:p>
            <a:r>
              <a:rPr lang="ru-RU" dirty="0" smtClean="0"/>
              <a:t>апрель 2021года</a:t>
            </a:r>
            <a:endParaRPr lang="ru-RU" dirty="0"/>
          </a:p>
        </p:txBody>
      </p:sp>
      <p:pic>
        <p:nvPicPr>
          <p:cNvPr id="7" name="Осенняя - огородная-хороводная_(HugeMusic.ru).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med"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4.pic4you.ru/y2014/10-29/12216/4683012.png"/>
          <p:cNvPicPr>
            <a:picLocks noChangeAspect="1" noChangeArrowheads="1"/>
          </p:cNvPicPr>
          <p:nvPr/>
        </p:nvPicPr>
        <p:blipFill>
          <a:blip r:embed="rId2" cstate="print"/>
          <a:srcRect/>
          <a:stretch>
            <a:fillRect/>
          </a:stretch>
        </p:blipFill>
        <p:spPr bwMode="auto">
          <a:xfrm>
            <a:off x="5580112" y="764704"/>
            <a:ext cx="1870749" cy="2347790"/>
          </a:xfrm>
          <a:prstGeom prst="rect">
            <a:avLst/>
          </a:prstGeom>
          <a:noFill/>
          <a:effectLst>
            <a:glow rad="228600">
              <a:schemeClr val="accent6">
                <a:satMod val="175000"/>
                <a:alpha val="40000"/>
              </a:schemeClr>
            </a:glow>
          </a:effectLst>
        </p:spPr>
      </p:pic>
      <p:pic>
        <p:nvPicPr>
          <p:cNvPr id="2054" name="Picture 6" descr="http://s4.pic4you.ru/y2014/10-29/12216/4683005.png"/>
          <p:cNvPicPr>
            <a:picLocks noChangeAspect="1" noChangeArrowheads="1"/>
          </p:cNvPicPr>
          <p:nvPr/>
        </p:nvPicPr>
        <p:blipFill>
          <a:blip r:embed="rId3" cstate="print"/>
          <a:srcRect/>
          <a:stretch>
            <a:fillRect/>
          </a:stretch>
        </p:blipFill>
        <p:spPr bwMode="auto">
          <a:xfrm>
            <a:off x="5724128" y="4509120"/>
            <a:ext cx="2021656" cy="1529720"/>
          </a:xfrm>
          <a:prstGeom prst="rect">
            <a:avLst/>
          </a:prstGeom>
          <a:noFill/>
          <a:effectLst>
            <a:glow rad="228600">
              <a:schemeClr val="accent6">
                <a:satMod val="175000"/>
                <a:alpha val="40000"/>
              </a:schemeClr>
            </a:glow>
          </a:effectLst>
        </p:spPr>
      </p:pic>
      <p:pic>
        <p:nvPicPr>
          <p:cNvPr id="2056" name="Picture 8" descr="http://s4.pic4you.ru/y2014/10-29/12216/4682802.png"/>
          <p:cNvPicPr>
            <a:picLocks noChangeAspect="1" noChangeArrowheads="1"/>
          </p:cNvPicPr>
          <p:nvPr/>
        </p:nvPicPr>
        <p:blipFill>
          <a:blip r:embed="rId4" cstate="print"/>
          <a:srcRect/>
          <a:stretch>
            <a:fillRect/>
          </a:stretch>
        </p:blipFill>
        <p:spPr bwMode="auto">
          <a:xfrm>
            <a:off x="0" y="4293096"/>
            <a:ext cx="3491880" cy="1874872"/>
          </a:xfrm>
          <a:prstGeom prst="rect">
            <a:avLst/>
          </a:prstGeom>
          <a:noFill/>
          <a:effectLst>
            <a:glow rad="228600">
              <a:schemeClr val="accent6">
                <a:satMod val="175000"/>
                <a:alpha val="40000"/>
              </a:schemeClr>
            </a:glow>
          </a:effectLst>
        </p:spPr>
      </p:pic>
      <p:sp>
        <p:nvSpPr>
          <p:cNvPr id="5" name="Заголовок 4"/>
          <p:cNvSpPr>
            <a:spLocks noGrp="1"/>
          </p:cNvSpPr>
          <p:nvPr>
            <p:ph type="title"/>
          </p:nvPr>
        </p:nvSpPr>
        <p:spPr>
          <a:xfrm>
            <a:off x="611560" y="188640"/>
            <a:ext cx="8229600" cy="1296144"/>
          </a:xfrm>
        </p:spPr>
        <p:txBody>
          <a:bodyPr/>
          <a:lstStyle/>
          <a:p>
            <a:r>
              <a:rPr lang="ru-RU" b="1" i="1" dirty="0" smtClean="0">
                <a:solidFill>
                  <a:schemeClr val="accent3">
                    <a:lumMod val="75000"/>
                  </a:schemeClr>
                </a:solidFill>
                <a:latin typeface="Times New Roman" pitchFamily="18" charset="0"/>
                <a:cs typeface="Times New Roman" pitchFamily="18" charset="0"/>
              </a:rPr>
              <a:t>Старшие группы</a:t>
            </a:r>
            <a:endParaRPr lang="ru-RU" b="1" i="1" dirty="0">
              <a:solidFill>
                <a:schemeClr val="accent3">
                  <a:lumMod val="75000"/>
                </a:schemeClr>
              </a:solidFill>
              <a:latin typeface="Times New Roman" pitchFamily="18" charset="0"/>
              <a:cs typeface="Times New Roman" pitchFamily="18" charset="0"/>
            </a:endParaRPr>
          </a:p>
        </p:txBody>
      </p:sp>
      <p:pic>
        <p:nvPicPr>
          <p:cNvPr id="4101" name="Picture 5" descr="C:\Users\User\AppData\Local\Temp\Rar$DIa0.961\IMG-20210413-WA0002.jpg"/>
          <p:cNvPicPr>
            <a:picLocks noChangeAspect="1" noChangeArrowheads="1"/>
          </p:cNvPicPr>
          <p:nvPr/>
        </p:nvPicPr>
        <p:blipFill>
          <a:blip r:embed="rId5" cstate="print"/>
          <a:srcRect/>
          <a:stretch>
            <a:fillRect/>
          </a:stretch>
        </p:blipFill>
        <p:spPr bwMode="auto">
          <a:xfrm>
            <a:off x="2627784" y="1988840"/>
            <a:ext cx="2592288" cy="1944216"/>
          </a:xfrm>
          <a:prstGeom prst="rect">
            <a:avLst/>
          </a:prstGeom>
          <a:noFill/>
        </p:spPr>
      </p:pic>
      <p:pic>
        <p:nvPicPr>
          <p:cNvPr id="4102" name="Picture 6" descr="C:\Users\User\AppData\Local\Temp\Rar$DIa0.471\IMG-20210413-WA0001.jpg"/>
          <p:cNvPicPr>
            <a:picLocks noChangeAspect="1" noChangeArrowheads="1"/>
          </p:cNvPicPr>
          <p:nvPr/>
        </p:nvPicPr>
        <p:blipFill>
          <a:blip r:embed="rId6" cstate="print"/>
          <a:srcRect/>
          <a:stretch>
            <a:fillRect/>
          </a:stretch>
        </p:blipFill>
        <p:spPr bwMode="auto">
          <a:xfrm>
            <a:off x="107504" y="1268760"/>
            <a:ext cx="1824203" cy="1368152"/>
          </a:xfrm>
          <a:prstGeom prst="rect">
            <a:avLst/>
          </a:prstGeom>
          <a:noFill/>
        </p:spPr>
      </p:pic>
      <p:pic>
        <p:nvPicPr>
          <p:cNvPr id="4103" name="Picture 7" descr="C:\Users\User\AppData\Local\Temp\Rar$DIa0.539\IMG-20210413-WA0000.jpg"/>
          <p:cNvPicPr>
            <a:picLocks noChangeAspect="1" noChangeArrowheads="1"/>
          </p:cNvPicPr>
          <p:nvPr/>
        </p:nvPicPr>
        <p:blipFill>
          <a:blip r:embed="rId7" cstate="print"/>
          <a:srcRect/>
          <a:stretch>
            <a:fillRect/>
          </a:stretch>
        </p:blipFill>
        <p:spPr bwMode="auto">
          <a:xfrm>
            <a:off x="179512" y="3068960"/>
            <a:ext cx="2400266" cy="1800200"/>
          </a:xfrm>
          <a:prstGeom prst="rect">
            <a:avLst/>
          </a:prstGeom>
          <a:noFill/>
        </p:spPr>
      </p:pic>
      <p:pic>
        <p:nvPicPr>
          <p:cNvPr id="4104" name="Picture 8" descr="C:\Users\User\AppData\Local\Temp\Rar$DIa0.041\20210413_190124.jpg"/>
          <p:cNvPicPr>
            <a:picLocks noChangeAspect="1" noChangeArrowheads="1"/>
          </p:cNvPicPr>
          <p:nvPr/>
        </p:nvPicPr>
        <p:blipFill>
          <a:blip r:embed="rId8" cstate="print"/>
          <a:srcRect/>
          <a:stretch>
            <a:fillRect/>
          </a:stretch>
        </p:blipFill>
        <p:spPr bwMode="auto">
          <a:xfrm>
            <a:off x="5436096" y="2924944"/>
            <a:ext cx="1920213" cy="1440160"/>
          </a:xfrm>
          <a:prstGeom prst="rect">
            <a:avLst/>
          </a:prstGeom>
          <a:noFill/>
        </p:spPr>
      </p:pic>
      <p:pic>
        <p:nvPicPr>
          <p:cNvPr id="4105" name="Picture 9" descr="C:\Users\User\AppData\Local\Temp\Rar$DIa0.711\20210413_190122.jpg"/>
          <p:cNvPicPr>
            <a:picLocks noGrp="1" noChangeAspect="1" noChangeArrowheads="1"/>
          </p:cNvPicPr>
          <p:nvPr>
            <p:ph idx="1"/>
          </p:nvPr>
        </p:nvPicPr>
        <p:blipFill>
          <a:blip r:embed="rId9" cstate="print"/>
          <a:srcRect/>
          <a:stretch>
            <a:fillRect/>
          </a:stretch>
        </p:blipFill>
        <p:spPr bwMode="auto">
          <a:xfrm>
            <a:off x="3923928" y="4509120"/>
            <a:ext cx="1632049" cy="1224037"/>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AppData\Local\Temp\Rar$DIa0.857\IMG_20210416_101804.jpg"/>
          <p:cNvPicPr>
            <a:picLocks noChangeAspect="1" noChangeArrowheads="1"/>
          </p:cNvPicPr>
          <p:nvPr/>
        </p:nvPicPr>
        <p:blipFill>
          <a:blip r:embed="rId2" cstate="print"/>
          <a:srcRect/>
          <a:stretch>
            <a:fillRect/>
          </a:stretch>
        </p:blipFill>
        <p:spPr bwMode="auto">
          <a:xfrm>
            <a:off x="395536" y="548680"/>
            <a:ext cx="1553369" cy="2761545"/>
          </a:xfrm>
          <a:prstGeom prst="rect">
            <a:avLst/>
          </a:prstGeom>
          <a:noFill/>
        </p:spPr>
      </p:pic>
      <p:pic>
        <p:nvPicPr>
          <p:cNvPr id="1027" name="Picture 3" descr="C:\Users\User\AppData\Local\Temp\Rar$DIa0.312\IMG_20210416_101754.jpg"/>
          <p:cNvPicPr>
            <a:picLocks noChangeAspect="1" noChangeArrowheads="1"/>
          </p:cNvPicPr>
          <p:nvPr/>
        </p:nvPicPr>
        <p:blipFill>
          <a:blip r:embed="rId3" cstate="print"/>
          <a:srcRect/>
          <a:stretch>
            <a:fillRect/>
          </a:stretch>
        </p:blipFill>
        <p:spPr bwMode="auto">
          <a:xfrm>
            <a:off x="2123728" y="548680"/>
            <a:ext cx="2447256" cy="1376582"/>
          </a:xfrm>
          <a:prstGeom prst="rect">
            <a:avLst/>
          </a:prstGeom>
          <a:noFill/>
        </p:spPr>
      </p:pic>
      <p:pic>
        <p:nvPicPr>
          <p:cNvPr id="1028" name="Picture 4" descr="C:\Users\User\AppData\Local\Temp\Rar$DIa0.301\IMG_20210416_101610.jpg"/>
          <p:cNvPicPr>
            <a:picLocks noChangeAspect="1" noChangeArrowheads="1"/>
          </p:cNvPicPr>
          <p:nvPr/>
        </p:nvPicPr>
        <p:blipFill>
          <a:blip r:embed="rId4" cstate="print"/>
          <a:srcRect/>
          <a:stretch>
            <a:fillRect/>
          </a:stretch>
        </p:blipFill>
        <p:spPr bwMode="auto">
          <a:xfrm>
            <a:off x="2267744" y="2132856"/>
            <a:ext cx="4247456" cy="2389194"/>
          </a:xfrm>
          <a:prstGeom prst="rect">
            <a:avLst/>
          </a:prstGeom>
          <a:noFill/>
        </p:spPr>
      </p:pic>
      <p:pic>
        <p:nvPicPr>
          <p:cNvPr id="1030" name="Picture 6" descr="C:\Users\User\AppData\Local\Temp\Rar$DIa0.527\IMG_20210416_100031.jpg"/>
          <p:cNvPicPr>
            <a:picLocks noChangeAspect="1" noChangeArrowheads="1"/>
          </p:cNvPicPr>
          <p:nvPr/>
        </p:nvPicPr>
        <p:blipFill>
          <a:blip r:embed="rId5" cstate="print"/>
          <a:srcRect/>
          <a:stretch>
            <a:fillRect/>
          </a:stretch>
        </p:blipFill>
        <p:spPr bwMode="auto">
          <a:xfrm>
            <a:off x="5436096" y="476672"/>
            <a:ext cx="2879304" cy="1619609"/>
          </a:xfrm>
          <a:prstGeom prst="rect">
            <a:avLst/>
          </a:prstGeom>
          <a:noFill/>
        </p:spPr>
      </p:pic>
      <p:pic>
        <p:nvPicPr>
          <p:cNvPr id="1031" name="Picture 7" descr="C:\Users\User\AppData\Local\Temp\Rar$DIa0.582\IMG_20210416_100005.jpg"/>
          <p:cNvPicPr>
            <a:picLocks noChangeAspect="1" noChangeArrowheads="1"/>
          </p:cNvPicPr>
          <p:nvPr/>
        </p:nvPicPr>
        <p:blipFill>
          <a:blip r:embed="rId6" cstate="print"/>
          <a:srcRect/>
          <a:stretch>
            <a:fillRect/>
          </a:stretch>
        </p:blipFill>
        <p:spPr bwMode="auto">
          <a:xfrm>
            <a:off x="395536" y="4149080"/>
            <a:ext cx="3200356" cy="1800200"/>
          </a:xfrm>
          <a:prstGeom prst="rect">
            <a:avLst/>
          </a:prstGeom>
          <a:noFill/>
        </p:spPr>
      </p:pic>
      <p:pic>
        <p:nvPicPr>
          <p:cNvPr id="1032" name="Picture 8" descr="C:\Users\User\AppData\Local\Temp\Rar$DIa0.921\IMG_20210416_073141.jpg"/>
          <p:cNvPicPr>
            <a:picLocks noChangeAspect="1" noChangeArrowheads="1"/>
          </p:cNvPicPr>
          <p:nvPr/>
        </p:nvPicPr>
        <p:blipFill>
          <a:blip r:embed="rId7" cstate="print"/>
          <a:srcRect/>
          <a:stretch>
            <a:fillRect/>
          </a:stretch>
        </p:blipFill>
        <p:spPr bwMode="auto">
          <a:xfrm>
            <a:off x="5508104" y="2492896"/>
            <a:ext cx="1409353" cy="2505516"/>
          </a:xfrm>
          <a:prstGeom prst="rect">
            <a:avLst/>
          </a:prstGeom>
          <a:noFill/>
        </p:spPr>
      </p:pic>
      <p:pic>
        <p:nvPicPr>
          <p:cNvPr id="1033" name="Picture 9" descr="C:\Users\User\AppData\Local\Temp\Rar$DIa0.227\IMG_20210416_073027.jpg"/>
          <p:cNvPicPr>
            <a:picLocks noChangeAspect="1" noChangeArrowheads="1"/>
          </p:cNvPicPr>
          <p:nvPr/>
        </p:nvPicPr>
        <p:blipFill>
          <a:blip r:embed="rId8" cstate="print"/>
          <a:srcRect/>
          <a:stretch>
            <a:fillRect/>
          </a:stretch>
        </p:blipFill>
        <p:spPr bwMode="auto">
          <a:xfrm>
            <a:off x="6948264" y="3429000"/>
            <a:ext cx="1697385" cy="3017573"/>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4.pic4you.ru/y2014/10-29/12216/4683005.png"/>
          <p:cNvPicPr>
            <a:picLocks noChangeAspect="1" noChangeArrowheads="1"/>
          </p:cNvPicPr>
          <p:nvPr/>
        </p:nvPicPr>
        <p:blipFill>
          <a:blip r:embed="rId2" cstate="print"/>
          <a:srcRect/>
          <a:stretch>
            <a:fillRect/>
          </a:stretch>
        </p:blipFill>
        <p:spPr bwMode="auto">
          <a:xfrm>
            <a:off x="4283968" y="548680"/>
            <a:ext cx="1617801" cy="1224136"/>
          </a:xfrm>
          <a:prstGeom prst="rect">
            <a:avLst/>
          </a:prstGeom>
          <a:noFill/>
          <a:effectLst>
            <a:glow rad="228600">
              <a:schemeClr val="accent6">
                <a:satMod val="175000"/>
                <a:alpha val="40000"/>
              </a:schemeClr>
            </a:glow>
          </a:effectLst>
        </p:spPr>
      </p:pic>
      <p:pic>
        <p:nvPicPr>
          <p:cNvPr id="3" name="Picture 2" descr="http://s4.pic4you.ru/y2014/10-31/12216/4688414.png"/>
          <p:cNvPicPr>
            <a:picLocks noChangeAspect="1" noChangeArrowheads="1"/>
          </p:cNvPicPr>
          <p:nvPr/>
        </p:nvPicPr>
        <p:blipFill>
          <a:blip r:embed="rId3" cstate="print"/>
          <a:srcRect/>
          <a:stretch>
            <a:fillRect/>
          </a:stretch>
        </p:blipFill>
        <p:spPr bwMode="auto">
          <a:xfrm>
            <a:off x="179512" y="836712"/>
            <a:ext cx="1512168" cy="1134126"/>
          </a:xfrm>
          <a:prstGeom prst="rect">
            <a:avLst/>
          </a:prstGeom>
          <a:noFill/>
          <a:effectLst>
            <a:glow rad="228600">
              <a:schemeClr val="accent2">
                <a:satMod val="175000"/>
                <a:alpha val="40000"/>
              </a:schemeClr>
            </a:glow>
          </a:effectLst>
        </p:spPr>
      </p:pic>
      <p:pic>
        <p:nvPicPr>
          <p:cNvPr id="2050" name="Picture 2" descr="C:\Users\User\Desktop\IMG_20210416_232806.jpg"/>
          <p:cNvPicPr>
            <a:picLocks noChangeAspect="1" noChangeArrowheads="1"/>
          </p:cNvPicPr>
          <p:nvPr/>
        </p:nvPicPr>
        <p:blipFill>
          <a:blip r:embed="rId4" cstate="print"/>
          <a:srcRect/>
          <a:stretch>
            <a:fillRect/>
          </a:stretch>
        </p:blipFill>
        <p:spPr bwMode="auto">
          <a:xfrm>
            <a:off x="1691680" y="1196752"/>
            <a:ext cx="2495653" cy="1872208"/>
          </a:xfrm>
          <a:prstGeom prst="rect">
            <a:avLst/>
          </a:prstGeom>
          <a:noFill/>
        </p:spPr>
      </p:pic>
      <p:pic>
        <p:nvPicPr>
          <p:cNvPr id="2051" name="Picture 3" descr="C:\Users\User\Desktop\IMG_20210416_172813.jpg"/>
          <p:cNvPicPr>
            <a:picLocks noChangeAspect="1" noChangeArrowheads="1"/>
          </p:cNvPicPr>
          <p:nvPr/>
        </p:nvPicPr>
        <p:blipFill>
          <a:blip r:embed="rId5" cstate="print"/>
          <a:srcRect/>
          <a:stretch>
            <a:fillRect/>
          </a:stretch>
        </p:blipFill>
        <p:spPr bwMode="auto">
          <a:xfrm rot="5400000">
            <a:off x="5892147" y="668694"/>
            <a:ext cx="3264363" cy="2448272"/>
          </a:xfrm>
          <a:prstGeom prst="rect">
            <a:avLst/>
          </a:prstGeom>
          <a:noFill/>
        </p:spPr>
      </p:pic>
      <p:pic>
        <p:nvPicPr>
          <p:cNvPr id="2052" name="Picture 4" descr="C:\Users\User\Desktop\IMG_20210416_232619.jpg"/>
          <p:cNvPicPr>
            <a:picLocks noChangeAspect="1" noChangeArrowheads="1"/>
          </p:cNvPicPr>
          <p:nvPr/>
        </p:nvPicPr>
        <p:blipFill>
          <a:blip r:embed="rId6" cstate="print"/>
          <a:srcRect/>
          <a:stretch>
            <a:fillRect/>
          </a:stretch>
        </p:blipFill>
        <p:spPr bwMode="auto">
          <a:xfrm>
            <a:off x="179512" y="3429000"/>
            <a:ext cx="1727832" cy="1296198"/>
          </a:xfrm>
          <a:prstGeom prst="rect">
            <a:avLst/>
          </a:prstGeom>
          <a:noFill/>
        </p:spPr>
      </p:pic>
      <p:pic>
        <p:nvPicPr>
          <p:cNvPr id="2053" name="Picture 5" descr="C:\Users\User\Desktop\IMG_20210416_232419.jpg"/>
          <p:cNvPicPr>
            <a:picLocks noChangeAspect="1" noChangeArrowheads="1"/>
          </p:cNvPicPr>
          <p:nvPr/>
        </p:nvPicPr>
        <p:blipFill>
          <a:blip r:embed="rId7" cstate="print"/>
          <a:srcRect/>
          <a:stretch>
            <a:fillRect/>
          </a:stretch>
        </p:blipFill>
        <p:spPr bwMode="auto">
          <a:xfrm>
            <a:off x="2267744" y="3429000"/>
            <a:ext cx="1823747" cy="1368152"/>
          </a:xfrm>
          <a:prstGeom prst="rect">
            <a:avLst/>
          </a:prstGeom>
          <a:noFill/>
        </p:spPr>
      </p:pic>
      <p:pic>
        <p:nvPicPr>
          <p:cNvPr id="2055" name="Picture 7" descr="C:\Users\User\Desktop\IMG_20210416_232542.jpg"/>
          <p:cNvPicPr>
            <a:picLocks noChangeAspect="1" noChangeArrowheads="1"/>
          </p:cNvPicPr>
          <p:nvPr/>
        </p:nvPicPr>
        <p:blipFill>
          <a:blip r:embed="rId8" cstate="print"/>
          <a:srcRect/>
          <a:stretch>
            <a:fillRect/>
          </a:stretch>
        </p:blipFill>
        <p:spPr bwMode="auto">
          <a:xfrm>
            <a:off x="323528" y="4939654"/>
            <a:ext cx="1944216" cy="1458527"/>
          </a:xfrm>
          <a:prstGeom prst="rect">
            <a:avLst/>
          </a:prstGeom>
          <a:noFill/>
        </p:spPr>
      </p:pic>
      <p:pic>
        <p:nvPicPr>
          <p:cNvPr id="2056" name="Picture 8" descr="C:\Users\User\Desktop\IMG_20210416_232556.jpg"/>
          <p:cNvPicPr>
            <a:picLocks noChangeAspect="1" noChangeArrowheads="1"/>
          </p:cNvPicPr>
          <p:nvPr/>
        </p:nvPicPr>
        <p:blipFill>
          <a:blip r:embed="rId9" cstate="print"/>
          <a:srcRect/>
          <a:stretch>
            <a:fillRect/>
          </a:stretch>
        </p:blipFill>
        <p:spPr bwMode="auto">
          <a:xfrm>
            <a:off x="2411761" y="4957698"/>
            <a:ext cx="2016224" cy="1512546"/>
          </a:xfrm>
          <a:prstGeom prst="rect">
            <a:avLst/>
          </a:prstGeom>
          <a:noFill/>
        </p:spPr>
      </p:pic>
      <p:pic>
        <p:nvPicPr>
          <p:cNvPr id="2057" name="Picture 9" descr="C:\Users\User\AppData\Local\Temp\Rar$DIa0.706\QJfEpaM2UoQ.jpg"/>
          <p:cNvPicPr>
            <a:picLocks noChangeAspect="1" noChangeArrowheads="1"/>
          </p:cNvPicPr>
          <p:nvPr/>
        </p:nvPicPr>
        <p:blipFill>
          <a:blip r:embed="rId10" cstate="print"/>
          <a:srcRect/>
          <a:stretch>
            <a:fillRect/>
          </a:stretch>
        </p:blipFill>
        <p:spPr bwMode="auto">
          <a:xfrm>
            <a:off x="4860032" y="3573016"/>
            <a:ext cx="2160240" cy="2880320"/>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simciyiz.com/images/31902674504469874395.png"/>
          <p:cNvPicPr>
            <a:picLocks noChangeAspect="1" noChangeArrowheads="1"/>
          </p:cNvPicPr>
          <p:nvPr/>
        </p:nvPicPr>
        <p:blipFill>
          <a:blip r:embed="rId2" cstate="print"/>
          <a:srcRect/>
          <a:stretch>
            <a:fillRect/>
          </a:stretch>
        </p:blipFill>
        <p:spPr bwMode="auto">
          <a:xfrm>
            <a:off x="5508104" y="4293096"/>
            <a:ext cx="2788391" cy="2135908"/>
          </a:xfrm>
          <a:prstGeom prst="rect">
            <a:avLst/>
          </a:prstGeom>
          <a:noFill/>
          <a:effectLst>
            <a:glow rad="228600">
              <a:schemeClr val="accent5">
                <a:satMod val="175000"/>
                <a:alpha val="40000"/>
              </a:schemeClr>
            </a:glow>
          </a:effectLst>
        </p:spPr>
      </p:pic>
      <p:pic>
        <p:nvPicPr>
          <p:cNvPr id="19458" name="Picture 2" descr="http://s4.pic4you.ru/y2014/10-31/12216/4688402.png"/>
          <p:cNvPicPr>
            <a:picLocks noChangeAspect="1" noChangeArrowheads="1"/>
          </p:cNvPicPr>
          <p:nvPr/>
        </p:nvPicPr>
        <p:blipFill>
          <a:blip r:embed="rId3" cstate="print"/>
          <a:srcRect/>
          <a:stretch>
            <a:fillRect/>
          </a:stretch>
        </p:blipFill>
        <p:spPr bwMode="auto">
          <a:xfrm>
            <a:off x="1259632" y="2852936"/>
            <a:ext cx="4762500" cy="3267075"/>
          </a:xfrm>
          <a:prstGeom prst="rect">
            <a:avLst/>
          </a:prstGeom>
          <a:noFill/>
          <a:effectLst>
            <a:glow rad="228600">
              <a:schemeClr val="accent5">
                <a:satMod val="175000"/>
                <a:alpha val="40000"/>
              </a:schemeClr>
            </a:glow>
          </a:effectLst>
        </p:spPr>
      </p:pic>
      <p:sp>
        <p:nvSpPr>
          <p:cNvPr id="7" name="Заголовок 6"/>
          <p:cNvSpPr>
            <a:spLocks noGrp="1"/>
          </p:cNvSpPr>
          <p:nvPr>
            <p:ph type="title"/>
          </p:nvPr>
        </p:nvSpPr>
        <p:spPr/>
        <p:txBody>
          <a:bodyPr>
            <a:normAutofit fontScale="90000"/>
          </a:bodyPr>
          <a:lstStyle/>
          <a:p>
            <a:r>
              <a:rPr lang="ru-RU" b="1" dirty="0" smtClean="0">
                <a:solidFill>
                  <a:srgbClr val="00B050"/>
                </a:solidFill>
                <a:latin typeface="Times New Roman" pitchFamily="18" charset="0"/>
                <a:cs typeface="Times New Roman" pitchFamily="18" charset="0"/>
              </a:rPr>
              <a:t>Подготовительные к школе группы</a:t>
            </a:r>
            <a:endParaRPr lang="ru-RU" b="1" dirty="0">
              <a:solidFill>
                <a:srgbClr val="00B050"/>
              </a:solidFill>
              <a:latin typeface="Times New Roman" pitchFamily="18" charset="0"/>
              <a:cs typeface="Times New Roman" pitchFamily="18" charset="0"/>
            </a:endParaRPr>
          </a:p>
        </p:txBody>
      </p:sp>
      <p:pic>
        <p:nvPicPr>
          <p:cNvPr id="6" name="Содержимое 5" descr="G:\DCIM\100CANON\IMG_5575.JPG"/>
          <p:cNvPicPr>
            <a:picLocks noGrp="1"/>
          </p:cNvPicPr>
          <p:nvPr>
            <p:ph idx="1"/>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1560" y="1196752"/>
            <a:ext cx="1080120" cy="864096"/>
          </a:xfrm>
          <a:prstGeom prst="rect">
            <a:avLst/>
          </a:prstGeom>
          <a:noFill/>
          <a:ln>
            <a:noFill/>
          </a:ln>
        </p:spPr>
      </p:pic>
      <p:pic>
        <p:nvPicPr>
          <p:cNvPr id="9" name="Рисунок 8" descr="G:\DCIM\100CANON\IMG_5572.JPG"/>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287523" y="2384884"/>
            <a:ext cx="1656185" cy="1296144"/>
          </a:xfrm>
          <a:prstGeom prst="rect">
            <a:avLst/>
          </a:prstGeom>
          <a:noFill/>
          <a:ln>
            <a:noFill/>
          </a:ln>
        </p:spPr>
      </p:pic>
      <p:pic>
        <p:nvPicPr>
          <p:cNvPr id="10" name="Рисунок 9" descr="G:\DCIM\100CANON\IMG_5570.JPG"/>
          <p:cNvPicPr/>
          <p:nvPr/>
        </p:nvPicPr>
        <p:blipFill>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35696" y="1196752"/>
            <a:ext cx="1761014" cy="1389911"/>
          </a:xfrm>
          <a:prstGeom prst="rect">
            <a:avLst/>
          </a:prstGeom>
          <a:noFill/>
          <a:ln>
            <a:noFill/>
          </a:ln>
        </p:spPr>
      </p:pic>
      <p:pic>
        <p:nvPicPr>
          <p:cNvPr id="11" name="Рисунок 10" descr="G:\DCIM\100CANON\IMG_5568.JPG"/>
          <p:cNvPicPr/>
          <p:nvPr/>
        </p:nvPicPr>
        <p:blipFill>
          <a:blip r:embed="rId7"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35696" y="2708920"/>
            <a:ext cx="2016224" cy="1101879"/>
          </a:xfrm>
          <a:prstGeom prst="rect">
            <a:avLst/>
          </a:prstGeom>
          <a:noFill/>
          <a:ln>
            <a:noFill/>
          </a:ln>
        </p:spPr>
      </p:pic>
      <p:pic>
        <p:nvPicPr>
          <p:cNvPr id="12" name="Рисунок 11" descr="G:\DCIM\100CANON\IMG_5567.JPG"/>
          <p:cNvPicPr/>
          <p:nvPr/>
        </p:nvPicPr>
        <p:blipFill>
          <a:blip r:embed="rId8"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1560" y="4077072"/>
            <a:ext cx="1905030" cy="1749951"/>
          </a:xfrm>
          <a:prstGeom prst="rect">
            <a:avLst/>
          </a:prstGeom>
          <a:noFill/>
          <a:ln>
            <a:noFill/>
          </a:ln>
        </p:spPr>
      </p:pic>
      <p:pic>
        <p:nvPicPr>
          <p:cNvPr id="13" name="Рисунок 12" descr="G:\DCIM\100CANON\IMG_5576.JPG"/>
          <p:cNvPicPr/>
          <p:nvPr/>
        </p:nvPicPr>
        <p:blipFill>
          <a:blip r:embed="rId9"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228184" y="1196752"/>
            <a:ext cx="2625110" cy="1965975"/>
          </a:xfrm>
          <a:prstGeom prst="rect">
            <a:avLst/>
          </a:prstGeom>
          <a:noFill/>
          <a:ln>
            <a:noFill/>
          </a:ln>
        </p:spPr>
      </p:pic>
      <p:pic>
        <p:nvPicPr>
          <p:cNvPr id="14" name="Рисунок 13" descr="C:\Users\Лидия\Documents\IMG_5564.JPG"/>
          <p:cNvPicPr/>
          <p:nvPr/>
        </p:nvPicPr>
        <p:blipFill>
          <a:blip r:embed="rId10"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6906728" y="3614552"/>
            <a:ext cx="2337078" cy="1677943"/>
          </a:xfrm>
          <a:prstGeom prst="rect">
            <a:avLst/>
          </a:prstGeom>
          <a:noFill/>
          <a:ln>
            <a:noFill/>
          </a:ln>
        </p:spPr>
      </p:pic>
      <p:pic>
        <p:nvPicPr>
          <p:cNvPr id="15" name="Рисунок 14" descr="C:\Users\Лидия\Documents\IMG_5565.JPG"/>
          <p:cNvPicPr/>
          <p:nvPr/>
        </p:nvPicPr>
        <p:blipFill>
          <a:blip r:embed="rId11"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3774380" y="2066380"/>
            <a:ext cx="2841134" cy="1821959"/>
          </a:xfrm>
          <a:prstGeom prst="rect">
            <a:avLst/>
          </a:prstGeom>
          <a:noFill/>
          <a:ln>
            <a:noFill/>
          </a:ln>
        </p:spPr>
      </p:pic>
    </p:spTree>
  </p:cSld>
  <p:clrMapOvr>
    <a:masterClrMapping/>
  </p:clrMapOvr>
  <p:transition spd="med" advClick="0" advTm="5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учебный год\Учебный год 2020 - 2021\Конкурсы\Огород на окне\подготовительная (1)\20210416_144922.jpg"/>
          <p:cNvPicPr>
            <a:picLocks noChangeAspect="1" noChangeArrowheads="1"/>
          </p:cNvPicPr>
          <p:nvPr/>
        </p:nvPicPr>
        <p:blipFill>
          <a:blip r:embed="rId2" cstate="print"/>
          <a:srcRect/>
          <a:stretch>
            <a:fillRect/>
          </a:stretch>
        </p:blipFill>
        <p:spPr bwMode="auto">
          <a:xfrm>
            <a:off x="251520" y="404664"/>
            <a:ext cx="2208245" cy="1656184"/>
          </a:xfrm>
          <a:prstGeom prst="rect">
            <a:avLst/>
          </a:prstGeom>
          <a:noFill/>
        </p:spPr>
      </p:pic>
      <p:pic>
        <p:nvPicPr>
          <p:cNvPr id="2051" name="Picture 3" descr="D:\учебный год\Учебный год 2020 - 2021\Конкурсы\Огород на окне\подготовительная (1)\20210416_144930.jpg"/>
          <p:cNvPicPr>
            <a:picLocks noChangeAspect="1" noChangeArrowheads="1"/>
          </p:cNvPicPr>
          <p:nvPr/>
        </p:nvPicPr>
        <p:blipFill>
          <a:blip r:embed="rId3" cstate="print"/>
          <a:srcRect/>
          <a:stretch>
            <a:fillRect/>
          </a:stretch>
        </p:blipFill>
        <p:spPr bwMode="auto">
          <a:xfrm>
            <a:off x="395536" y="2132856"/>
            <a:ext cx="1728192" cy="1296144"/>
          </a:xfrm>
          <a:prstGeom prst="rect">
            <a:avLst/>
          </a:prstGeom>
          <a:noFill/>
        </p:spPr>
      </p:pic>
      <p:pic>
        <p:nvPicPr>
          <p:cNvPr id="2052" name="Picture 4" descr="D:\учебный год\Учебный год 2020 - 2021\Конкурсы\Огород на окне\подготовительная (1)\20210416_144940.jpg"/>
          <p:cNvPicPr>
            <a:picLocks noChangeAspect="1" noChangeArrowheads="1"/>
          </p:cNvPicPr>
          <p:nvPr/>
        </p:nvPicPr>
        <p:blipFill>
          <a:blip r:embed="rId4" cstate="print"/>
          <a:srcRect/>
          <a:stretch>
            <a:fillRect/>
          </a:stretch>
        </p:blipFill>
        <p:spPr bwMode="auto">
          <a:xfrm>
            <a:off x="323528" y="3645024"/>
            <a:ext cx="2304256" cy="1728192"/>
          </a:xfrm>
          <a:prstGeom prst="rect">
            <a:avLst/>
          </a:prstGeom>
          <a:noFill/>
        </p:spPr>
      </p:pic>
      <p:pic>
        <p:nvPicPr>
          <p:cNvPr id="2053" name="Picture 5" descr="D:\учебный год\Учебный год 2020 - 2021\Конкурсы\Огород на окне\подготовительная (1)\20210416_144948.jpg"/>
          <p:cNvPicPr>
            <a:picLocks noChangeAspect="1" noChangeArrowheads="1"/>
          </p:cNvPicPr>
          <p:nvPr/>
        </p:nvPicPr>
        <p:blipFill>
          <a:blip r:embed="rId5" cstate="print"/>
          <a:srcRect/>
          <a:stretch>
            <a:fillRect/>
          </a:stretch>
        </p:blipFill>
        <p:spPr bwMode="auto">
          <a:xfrm>
            <a:off x="2555776" y="4869160"/>
            <a:ext cx="2016224" cy="1512168"/>
          </a:xfrm>
          <a:prstGeom prst="rect">
            <a:avLst/>
          </a:prstGeom>
          <a:noFill/>
        </p:spPr>
      </p:pic>
      <p:pic>
        <p:nvPicPr>
          <p:cNvPr id="2054" name="Picture 6" descr="D:\учебный год\Учебный год 2020 - 2021\Конкурсы\Огород на окне\подготовительная (1)\20210416_145014.jpg"/>
          <p:cNvPicPr>
            <a:picLocks noChangeAspect="1" noChangeArrowheads="1"/>
          </p:cNvPicPr>
          <p:nvPr/>
        </p:nvPicPr>
        <p:blipFill>
          <a:blip r:embed="rId6" cstate="print"/>
          <a:srcRect/>
          <a:stretch>
            <a:fillRect/>
          </a:stretch>
        </p:blipFill>
        <p:spPr bwMode="auto">
          <a:xfrm>
            <a:off x="2699792" y="476672"/>
            <a:ext cx="2976331" cy="2232248"/>
          </a:xfrm>
          <a:prstGeom prst="rect">
            <a:avLst/>
          </a:prstGeom>
          <a:noFill/>
        </p:spPr>
      </p:pic>
      <p:pic>
        <p:nvPicPr>
          <p:cNvPr id="2055" name="Picture 7" descr="D:\учебный год\Учебный год 2020 - 2021\Конкурсы\Огород на окне\подготовительная (1)\20210416_145022.jpg"/>
          <p:cNvPicPr>
            <a:picLocks noChangeAspect="1" noChangeArrowheads="1"/>
          </p:cNvPicPr>
          <p:nvPr/>
        </p:nvPicPr>
        <p:blipFill>
          <a:blip r:embed="rId7" cstate="print"/>
          <a:srcRect/>
          <a:stretch>
            <a:fillRect/>
          </a:stretch>
        </p:blipFill>
        <p:spPr bwMode="auto">
          <a:xfrm>
            <a:off x="6012160" y="1196752"/>
            <a:ext cx="2496277" cy="1872208"/>
          </a:xfrm>
          <a:prstGeom prst="rect">
            <a:avLst/>
          </a:prstGeom>
          <a:noFill/>
        </p:spPr>
      </p:pic>
      <p:pic>
        <p:nvPicPr>
          <p:cNvPr id="2056" name="Picture 8" descr="D:\учебный год\Учебный год 2020 - 2021\Конкурсы\Огород на окне\подготовительная (1)\IMG-20210416-WA0016.jpg"/>
          <p:cNvPicPr>
            <a:picLocks noChangeAspect="1" noChangeArrowheads="1"/>
          </p:cNvPicPr>
          <p:nvPr/>
        </p:nvPicPr>
        <p:blipFill>
          <a:blip r:embed="rId8" cstate="print"/>
          <a:srcRect/>
          <a:stretch>
            <a:fillRect/>
          </a:stretch>
        </p:blipFill>
        <p:spPr bwMode="auto">
          <a:xfrm>
            <a:off x="2843808" y="2636912"/>
            <a:ext cx="2784309" cy="2088232"/>
          </a:xfrm>
          <a:prstGeom prst="rect">
            <a:avLst/>
          </a:prstGeom>
          <a:noFill/>
        </p:spPr>
      </p:pic>
      <p:pic>
        <p:nvPicPr>
          <p:cNvPr id="2057" name="Picture 9" descr="D:\учебный год\Учебный год 2020 - 2021\Конкурсы\Огород на окне\подготовительная (1)\IMG-20210416-WA0017.jpg"/>
          <p:cNvPicPr>
            <a:picLocks noChangeAspect="1" noChangeArrowheads="1"/>
          </p:cNvPicPr>
          <p:nvPr/>
        </p:nvPicPr>
        <p:blipFill>
          <a:blip r:embed="rId9" cstate="print"/>
          <a:srcRect/>
          <a:stretch>
            <a:fillRect/>
          </a:stretch>
        </p:blipFill>
        <p:spPr bwMode="auto">
          <a:xfrm>
            <a:off x="5940152" y="4149080"/>
            <a:ext cx="2496277" cy="1872208"/>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00B050"/>
                </a:solidFill>
              </a:rPr>
              <a:t>Рекомендации по посадке растений </a:t>
            </a:r>
            <a:endParaRPr lang="ru-RU" b="1" i="1" dirty="0">
              <a:solidFill>
                <a:srgbClr val="00B050"/>
              </a:solidFill>
            </a:endParaRPr>
          </a:p>
        </p:txBody>
      </p:sp>
      <p:sp>
        <p:nvSpPr>
          <p:cNvPr id="3" name="Содержимое 2"/>
          <p:cNvSpPr>
            <a:spLocks noGrp="1"/>
          </p:cNvSpPr>
          <p:nvPr>
            <p:ph idx="1"/>
          </p:nvPr>
        </p:nvSpPr>
        <p:spPr/>
        <p:txBody>
          <a:bodyPr>
            <a:normAutofit fontScale="55000" lnSpcReduction="20000"/>
          </a:bodyPr>
          <a:lstStyle/>
          <a:p>
            <a:pPr lvl="0"/>
            <a:r>
              <a:rPr lang="ru-RU" b="1" dirty="0" smtClean="0"/>
              <a:t>В младшей группе </a:t>
            </a:r>
            <a:r>
              <a:rPr lang="ru-RU" dirty="0" smtClean="0"/>
              <a:t>для посадки выбираем семена быстрорастущих и раносозревающих культур, которые можно употреблять в пищу в весенний и летний сезоны. Основное требование к посадочному материалу: семена и луковицы должны быть крупного размера. На своём огороде малыши самостоятельно высаживают лук, горох, бобы, фасоль, кабачки. Мелкие семена редиса, моркови, укропа, репы, салата для малышей могут посеять старшие дети или воспитатель.</a:t>
            </a:r>
          </a:p>
          <a:p>
            <a:pPr lvl="0"/>
            <a:r>
              <a:rPr lang="ru-RU" b="1" dirty="0" smtClean="0"/>
              <a:t>В средней группе</a:t>
            </a:r>
            <a:r>
              <a:rPr lang="ru-RU" dirty="0" smtClean="0"/>
              <a:t> выращиваем лук-репку, дольки чеснока, корнеплоды свеклы, петрушки, сельдерея. Можно выращивать по 1—2 экземпляра комнатных сортов огурца, томата, горошка – уже известные огородные культуры, но сеем семена разных сортов (например, кабачки с разной окраской плодов), чтобы показать детям многообразие растений, их общие признаки и различия. </a:t>
            </a:r>
          </a:p>
          <a:p>
            <a:pPr lvl="0"/>
            <a:r>
              <a:rPr lang="ru-RU" b="1" dirty="0" smtClean="0"/>
              <a:t>В старшей и подготовительной группах</a:t>
            </a:r>
            <a:r>
              <a:rPr lang="ru-RU" dirty="0" smtClean="0"/>
              <a:t> берём для выращивания на огороде такие овощные культуры, как зеленые (укроп, салат, щавель и другие), луковые (</a:t>
            </a:r>
            <a:r>
              <a:rPr lang="ru-RU" dirty="0" err="1" smtClean="0"/>
              <a:t>лук-батун</a:t>
            </a:r>
            <a:r>
              <a:rPr lang="ru-RU" dirty="0" smtClean="0"/>
              <a:t>, чеснок, лук репчатый), капустные (капуста белокочанная, краснокочанная), плодовые (огурец, томат, перец), корнеплоды (морковь, редис, свёкла) и клубнеплоды (картофель), бобовые (горох, фасоль), хлебные злаки.</a:t>
            </a:r>
            <a:endParaRPr lang="ru-RU" smtClean="0"/>
          </a:p>
          <a:p>
            <a:pPr>
              <a:buNone/>
            </a:pPr>
            <a:endParaRPr lang="ru-RU"/>
          </a:p>
        </p:txBody>
      </p:sp>
    </p:spTree>
  </p:cSld>
  <p:clrMapOvr>
    <a:masterClrMapping/>
  </p:clrMapOvr>
  <p:transition spd="med" advClick="0" advTm="5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00B050"/>
                </a:solidFill>
              </a:rPr>
              <a:t>Итоги смотра - конкурса</a:t>
            </a:r>
            <a:endParaRPr lang="ru-RU" b="1" i="1" dirty="0">
              <a:solidFill>
                <a:srgbClr val="00B050"/>
              </a:solidFill>
            </a:endParaRPr>
          </a:p>
        </p:txBody>
      </p:sp>
      <p:sp>
        <p:nvSpPr>
          <p:cNvPr id="3" name="Содержимое 2"/>
          <p:cNvSpPr>
            <a:spLocks noGrp="1"/>
          </p:cNvSpPr>
          <p:nvPr>
            <p:ph idx="1"/>
          </p:nvPr>
        </p:nvSpPr>
        <p:spPr/>
        <p:txBody>
          <a:bodyPr/>
          <a:lstStyle/>
          <a:p>
            <a:r>
              <a:rPr lang="ru-RU" dirty="0" smtClean="0">
                <a:solidFill>
                  <a:srgbClr val="00B050"/>
                </a:solidFill>
              </a:rPr>
              <a:t>1 место </a:t>
            </a:r>
            <a:r>
              <a:rPr lang="ru-RU" dirty="0" smtClean="0"/>
              <a:t>– средняя группа (1) – Столярова Ю.А.</a:t>
            </a:r>
          </a:p>
          <a:p>
            <a:r>
              <a:rPr lang="ru-RU" dirty="0" smtClean="0">
                <a:solidFill>
                  <a:srgbClr val="00B050"/>
                </a:solidFill>
              </a:rPr>
              <a:t>2  место </a:t>
            </a:r>
            <a:r>
              <a:rPr lang="ru-RU" dirty="0" smtClean="0"/>
              <a:t>– подготовительная к школе группа (1) – Ведзижева Н.И.</a:t>
            </a:r>
          </a:p>
          <a:p>
            <a:r>
              <a:rPr lang="ru-RU" dirty="0" smtClean="0">
                <a:solidFill>
                  <a:srgbClr val="00B050"/>
                </a:solidFill>
              </a:rPr>
              <a:t>3 место </a:t>
            </a:r>
            <a:r>
              <a:rPr lang="ru-RU" dirty="0" smtClean="0"/>
              <a:t>– 2 младшая группа (2) – Рыбкина Е.Е., Рожок Е.А.</a:t>
            </a:r>
          </a:p>
          <a:p>
            <a:endParaRPr lang="ru-RU" dirty="0"/>
          </a:p>
        </p:txBody>
      </p:sp>
      <p:pic>
        <p:nvPicPr>
          <p:cNvPr id="4" name="Picture 6" descr="http://s4.pic4you.ru/y2014/10-29/12216/4683005.png"/>
          <p:cNvPicPr>
            <a:picLocks noChangeAspect="1" noChangeArrowheads="1"/>
          </p:cNvPicPr>
          <p:nvPr/>
        </p:nvPicPr>
        <p:blipFill>
          <a:blip r:embed="rId2" cstate="print"/>
          <a:srcRect/>
          <a:stretch>
            <a:fillRect/>
          </a:stretch>
        </p:blipFill>
        <p:spPr bwMode="auto">
          <a:xfrm>
            <a:off x="6516216" y="4437112"/>
            <a:ext cx="2021656" cy="1529720"/>
          </a:xfrm>
          <a:prstGeom prst="rect">
            <a:avLst/>
          </a:prstGeom>
          <a:noFill/>
          <a:effectLst>
            <a:glow rad="228600">
              <a:schemeClr val="accent6">
                <a:satMod val="175000"/>
                <a:alpha val="40000"/>
              </a:schemeClr>
            </a:glow>
          </a:effectLst>
        </p:spPr>
      </p:pic>
      <p:pic>
        <p:nvPicPr>
          <p:cNvPr id="5" name="Picture 8" descr="http://s4.pic4you.ru/y2014/10-29/12216/4682802.png"/>
          <p:cNvPicPr>
            <a:picLocks noChangeAspect="1" noChangeArrowheads="1"/>
          </p:cNvPicPr>
          <p:nvPr/>
        </p:nvPicPr>
        <p:blipFill>
          <a:blip r:embed="rId3" cstate="print"/>
          <a:srcRect/>
          <a:stretch>
            <a:fillRect/>
          </a:stretch>
        </p:blipFill>
        <p:spPr bwMode="auto">
          <a:xfrm>
            <a:off x="683568" y="4725144"/>
            <a:ext cx="3491880" cy="1874872"/>
          </a:xfrm>
          <a:prstGeom prst="rect">
            <a:avLst/>
          </a:prstGeom>
          <a:noFill/>
          <a:effectLst>
            <a:glow rad="228600">
              <a:schemeClr val="accent6">
                <a:satMod val="175000"/>
                <a:alpha val="40000"/>
              </a:schemeClr>
            </a:glow>
          </a:effectLst>
        </p:spPr>
      </p:pic>
      <p:pic>
        <p:nvPicPr>
          <p:cNvPr id="6" name="Picture 8" descr="http://s4.pic4you.ru/y2014/10-29/12216/4682871.png"/>
          <p:cNvPicPr>
            <a:picLocks noChangeAspect="1" noChangeArrowheads="1"/>
          </p:cNvPicPr>
          <p:nvPr/>
        </p:nvPicPr>
        <p:blipFill>
          <a:blip r:embed="rId4" cstate="print"/>
          <a:srcRect/>
          <a:stretch>
            <a:fillRect/>
          </a:stretch>
        </p:blipFill>
        <p:spPr bwMode="auto">
          <a:xfrm>
            <a:off x="0" y="188640"/>
            <a:ext cx="1944216" cy="1936753"/>
          </a:xfrm>
          <a:prstGeom prst="rect">
            <a:avLst/>
          </a:prstGeom>
          <a:noFill/>
          <a:effectLst>
            <a:glow rad="139700">
              <a:schemeClr val="accent5">
                <a:satMod val="175000"/>
                <a:alpha val="40000"/>
              </a:schemeClr>
            </a:glow>
          </a:effectLst>
        </p:spPr>
      </p:pic>
    </p:spTree>
  </p:cSld>
  <p:clrMapOvr>
    <a:masterClrMapping/>
  </p:clrMapOvr>
  <p:transition spd="med" advClick="0" advTm="5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4.pic4you.ru/y2014/10-31/12216/4688549.png"/>
          <p:cNvPicPr>
            <a:picLocks noChangeAspect="1" noChangeArrowheads="1"/>
          </p:cNvPicPr>
          <p:nvPr/>
        </p:nvPicPr>
        <p:blipFill>
          <a:blip r:embed="rId2" cstate="print"/>
          <a:srcRect/>
          <a:stretch>
            <a:fillRect/>
          </a:stretch>
        </p:blipFill>
        <p:spPr bwMode="auto">
          <a:xfrm>
            <a:off x="1547664" y="1052736"/>
            <a:ext cx="1512168" cy="1493557"/>
          </a:xfrm>
          <a:prstGeom prst="rect">
            <a:avLst/>
          </a:prstGeom>
          <a:noFill/>
          <a:effectLst>
            <a:glow rad="228600">
              <a:schemeClr val="accent5">
                <a:satMod val="175000"/>
                <a:alpha val="40000"/>
              </a:schemeClr>
            </a:glow>
          </a:effectLst>
        </p:spPr>
      </p:pic>
      <p:pic>
        <p:nvPicPr>
          <p:cNvPr id="4" name="Picture 2" descr="http://s4.pic4you.ru/y2014/10-31/12216/4688514.png"/>
          <p:cNvPicPr>
            <a:picLocks noChangeAspect="1" noChangeArrowheads="1"/>
          </p:cNvPicPr>
          <p:nvPr/>
        </p:nvPicPr>
        <p:blipFill>
          <a:blip r:embed="rId3" cstate="print"/>
          <a:srcRect/>
          <a:stretch>
            <a:fillRect/>
          </a:stretch>
        </p:blipFill>
        <p:spPr bwMode="auto">
          <a:xfrm>
            <a:off x="5076056" y="4437112"/>
            <a:ext cx="2569592" cy="1494647"/>
          </a:xfrm>
          <a:prstGeom prst="rect">
            <a:avLst/>
          </a:prstGeom>
          <a:noFill/>
          <a:effectLst>
            <a:glow rad="228600">
              <a:schemeClr val="accent5">
                <a:satMod val="175000"/>
                <a:alpha val="40000"/>
              </a:schemeClr>
            </a:glow>
          </a:effectLst>
        </p:spPr>
      </p:pic>
      <p:pic>
        <p:nvPicPr>
          <p:cNvPr id="4102" name="Picture 6" descr="http://s3.pic4you.ru/allimage/y2013/12-19/12216/4064904-thumb.png"/>
          <p:cNvPicPr>
            <a:picLocks noChangeAspect="1" noChangeArrowheads="1"/>
          </p:cNvPicPr>
          <p:nvPr/>
        </p:nvPicPr>
        <p:blipFill>
          <a:blip r:embed="rId4" cstate="print"/>
          <a:srcRect/>
          <a:stretch>
            <a:fillRect/>
          </a:stretch>
        </p:blipFill>
        <p:spPr bwMode="auto">
          <a:xfrm>
            <a:off x="1331640" y="3212976"/>
            <a:ext cx="2016224" cy="2792471"/>
          </a:xfrm>
          <a:prstGeom prst="rect">
            <a:avLst/>
          </a:prstGeom>
          <a:noFill/>
          <a:effectLst>
            <a:glow rad="139700">
              <a:schemeClr val="accent5">
                <a:satMod val="175000"/>
                <a:alpha val="40000"/>
              </a:schemeClr>
            </a:glow>
          </a:effectLst>
        </p:spPr>
      </p:pic>
      <p:sp>
        <p:nvSpPr>
          <p:cNvPr id="5" name="Заголовок 4"/>
          <p:cNvSpPr>
            <a:spLocks noGrp="1"/>
          </p:cNvSpPr>
          <p:nvPr>
            <p:ph type="title"/>
          </p:nvPr>
        </p:nvSpPr>
        <p:spPr/>
        <p:txBody>
          <a:bodyPr/>
          <a:lstStyle/>
          <a:p>
            <a:r>
              <a:rPr lang="ru-RU" i="1" dirty="0" smtClean="0">
                <a:solidFill>
                  <a:schemeClr val="accent3">
                    <a:lumMod val="75000"/>
                  </a:schemeClr>
                </a:solidFill>
              </a:rPr>
              <a:t>Цель смотра -конкурса</a:t>
            </a:r>
            <a:endParaRPr lang="ru-RU" i="1" dirty="0">
              <a:solidFill>
                <a:schemeClr val="accent3">
                  <a:lumMod val="75000"/>
                </a:schemeClr>
              </a:solidFill>
            </a:endParaRPr>
          </a:p>
        </p:txBody>
      </p:sp>
      <p:sp>
        <p:nvSpPr>
          <p:cNvPr id="6" name="Содержимое 5"/>
          <p:cNvSpPr>
            <a:spLocks noGrp="1"/>
          </p:cNvSpPr>
          <p:nvPr>
            <p:ph idx="1"/>
          </p:nvPr>
        </p:nvSpPr>
        <p:spPr/>
        <p:txBody>
          <a:bodyPr/>
          <a:lstStyle/>
          <a:p>
            <a:pPr>
              <a:buNone/>
            </a:pPr>
            <a:r>
              <a:rPr lang="ru-RU" dirty="0" smtClean="0">
                <a:latin typeface="Times New Roman" pitchFamily="18" charset="0"/>
                <a:cs typeface="Times New Roman" pitchFamily="18" charset="0"/>
              </a:rPr>
              <a:t>Создать условия для формирования у детей интереса к познавательно-исследовательской деятельности в ходе выращивания культурных растений в условиях группового помещения.</a:t>
            </a:r>
            <a:endParaRPr lang="ru-RU" dirty="0">
              <a:latin typeface="Times New Roman" pitchFamily="18" charset="0"/>
              <a:cs typeface="Times New Roman" pitchFamily="18" charset="0"/>
            </a:endParaRPr>
          </a:p>
        </p:txBody>
      </p:sp>
    </p:spTree>
  </p:cSld>
  <p:clrMapOvr>
    <a:masterClrMapping/>
  </p:clrMapOvr>
  <p:transition spd="med" advClick="0" advTm="5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4.pic4you.ru/y2014/10-29/12216/4683012.png"/>
          <p:cNvPicPr>
            <a:picLocks noChangeAspect="1" noChangeArrowheads="1"/>
          </p:cNvPicPr>
          <p:nvPr/>
        </p:nvPicPr>
        <p:blipFill>
          <a:blip r:embed="rId2" cstate="print"/>
          <a:srcRect/>
          <a:stretch>
            <a:fillRect/>
          </a:stretch>
        </p:blipFill>
        <p:spPr bwMode="auto">
          <a:xfrm>
            <a:off x="5580112" y="764704"/>
            <a:ext cx="1870749" cy="2347790"/>
          </a:xfrm>
          <a:prstGeom prst="rect">
            <a:avLst/>
          </a:prstGeom>
          <a:noFill/>
          <a:effectLst>
            <a:glow rad="228600">
              <a:schemeClr val="accent6">
                <a:satMod val="175000"/>
                <a:alpha val="40000"/>
              </a:schemeClr>
            </a:glow>
          </a:effectLst>
        </p:spPr>
      </p:pic>
      <p:pic>
        <p:nvPicPr>
          <p:cNvPr id="2054" name="Picture 6" descr="http://s4.pic4you.ru/y2014/10-29/12216/4683005.png"/>
          <p:cNvPicPr>
            <a:picLocks noChangeAspect="1" noChangeArrowheads="1"/>
          </p:cNvPicPr>
          <p:nvPr/>
        </p:nvPicPr>
        <p:blipFill>
          <a:blip r:embed="rId3" cstate="print"/>
          <a:srcRect/>
          <a:stretch>
            <a:fillRect/>
          </a:stretch>
        </p:blipFill>
        <p:spPr bwMode="auto">
          <a:xfrm>
            <a:off x="5724128" y="4509120"/>
            <a:ext cx="2021656" cy="1529720"/>
          </a:xfrm>
          <a:prstGeom prst="rect">
            <a:avLst/>
          </a:prstGeom>
          <a:noFill/>
          <a:effectLst>
            <a:glow rad="228600">
              <a:schemeClr val="accent6">
                <a:satMod val="175000"/>
                <a:alpha val="40000"/>
              </a:schemeClr>
            </a:glow>
          </a:effectLst>
        </p:spPr>
      </p:pic>
      <p:pic>
        <p:nvPicPr>
          <p:cNvPr id="2056" name="Picture 8" descr="http://s4.pic4you.ru/y2014/10-29/12216/4682802.png"/>
          <p:cNvPicPr>
            <a:picLocks noChangeAspect="1" noChangeArrowheads="1"/>
          </p:cNvPicPr>
          <p:nvPr/>
        </p:nvPicPr>
        <p:blipFill>
          <a:blip r:embed="rId4" cstate="print"/>
          <a:srcRect/>
          <a:stretch>
            <a:fillRect/>
          </a:stretch>
        </p:blipFill>
        <p:spPr bwMode="auto">
          <a:xfrm>
            <a:off x="1547664" y="4005064"/>
            <a:ext cx="3491880" cy="1874872"/>
          </a:xfrm>
          <a:prstGeom prst="rect">
            <a:avLst/>
          </a:prstGeom>
          <a:noFill/>
          <a:effectLst>
            <a:glow rad="228600">
              <a:schemeClr val="accent6">
                <a:satMod val="175000"/>
                <a:alpha val="40000"/>
              </a:schemeClr>
            </a:glow>
          </a:effectLst>
        </p:spPr>
      </p:pic>
      <p:sp>
        <p:nvSpPr>
          <p:cNvPr id="5" name="Заголовок 4"/>
          <p:cNvSpPr>
            <a:spLocks noGrp="1"/>
          </p:cNvSpPr>
          <p:nvPr>
            <p:ph type="title"/>
          </p:nvPr>
        </p:nvSpPr>
        <p:spPr/>
        <p:txBody>
          <a:bodyPr/>
          <a:lstStyle/>
          <a:p>
            <a:r>
              <a:rPr lang="ru-RU" b="1" i="1" dirty="0" smtClean="0">
                <a:solidFill>
                  <a:schemeClr val="accent3">
                    <a:lumMod val="75000"/>
                  </a:schemeClr>
                </a:solidFill>
                <a:latin typeface="Times New Roman" pitchFamily="18" charset="0"/>
                <a:cs typeface="Times New Roman" pitchFamily="18" charset="0"/>
              </a:rPr>
              <a:t>Задачи смотра - конкурса</a:t>
            </a:r>
            <a:endParaRPr lang="ru-RU" b="1" i="1" dirty="0">
              <a:solidFill>
                <a:schemeClr val="accent3">
                  <a:lumMod val="75000"/>
                </a:schemeClr>
              </a:solidFill>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a:bodyPr>
          <a:lstStyle/>
          <a:p>
            <a:pPr lvl="0"/>
            <a:r>
              <a:rPr lang="ru-RU" dirty="0" smtClean="0"/>
              <a:t>сформировать у детей элементарные </a:t>
            </a:r>
            <a:r>
              <a:rPr lang="ru-RU" dirty="0" err="1" smtClean="0"/>
              <a:t>естественно-научные</a:t>
            </a:r>
            <a:r>
              <a:rPr lang="ru-RU" dirty="0" smtClean="0"/>
              <a:t> представления, трудовые навыки;</a:t>
            </a:r>
          </a:p>
          <a:p>
            <a:pPr lvl="0"/>
            <a:r>
              <a:rPr lang="ru-RU" dirty="0" smtClean="0"/>
              <a:t>выявить творческий подход воспитателей к организации трудового и экологического воспитания детей в группах;</a:t>
            </a:r>
          </a:p>
          <a:p>
            <a:pPr lvl="0"/>
            <a:r>
              <a:rPr lang="ru-RU" dirty="0" smtClean="0"/>
              <a:t>создать условия для взаимодействия педагогов, детей и родителей.</a:t>
            </a:r>
          </a:p>
          <a:p>
            <a:endParaRPr lang="ru-RU" dirty="0"/>
          </a:p>
        </p:txBody>
      </p:sp>
    </p:spTree>
  </p:cSld>
  <p:clrMapOvr>
    <a:masterClrMapping/>
  </p:clrMapOvr>
  <p:transition spd="med" advClick="0" advTm="5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4.pic4you.ru/y2014/10-31/12216/4688481.png"/>
          <p:cNvPicPr>
            <a:picLocks noChangeAspect="1" noChangeArrowheads="1"/>
          </p:cNvPicPr>
          <p:nvPr/>
        </p:nvPicPr>
        <p:blipFill>
          <a:blip r:embed="rId2" cstate="print"/>
          <a:srcRect/>
          <a:stretch>
            <a:fillRect/>
          </a:stretch>
        </p:blipFill>
        <p:spPr bwMode="auto">
          <a:xfrm>
            <a:off x="6012160" y="3717032"/>
            <a:ext cx="2330758" cy="2569519"/>
          </a:xfrm>
          <a:prstGeom prst="rect">
            <a:avLst/>
          </a:prstGeom>
          <a:noFill/>
          <a:effectLst>
            <a:glow rad="228600">
              <a:schemeClr val="accent5">
                <a:satMod val="175000"/>
                <a:alpha val="40000"/>
              </a:schemeClr>
            </a:glow>
          </a:effectLst>
        </p:spPr>
      </p:pic>
      <p:pic>
        <p:nvPicPr>
          <p:cNvPr id="3078" name="Picture 6" descr="http://s4.pic4you.ru/y2014/10-29/12216/4682999.png"/>
          <p:cNvPicPr>
            <a:picLocks noChangeAspect="1" noChangeArrowheads="1"/>
          </p:cNvPicPr>
          <p:nvPr/>
        </p:nvPicPr>
        <p:blipFill>
          <a:blip r:embed="rId3" cstate="print"/>
          <a:srcRect/>
          <a:stretch>
            <a:fillRect/>
          </a:stretch>
        </p:blipFill>
        <p:spPr bwMode="auto">
          <a:xfrm>
            <a:off x="1187624" y="4077072"/>
            <a:ext cx="3672408" cy="2062670"/>
          </a:xfrm>
          <a:prstGeom prst="rect">
            <a:avLst/>
          </a:prstGeom>
          <a:noFill/>
          <a:effectLst>
            <a:glow rad="228600">
              <a:schemeClr val="accent5">
                <a:satMod val="175000"/>
                <a:alpha val="40000"/>
              </a:schemeClr>
            </a:glow>
          </a:effectLst>
        </p:spPr>
      </p:pic>
      <p:pic>
        <p:nvPicPr>
          <p:cNvPr id="3080" name="Picture 8" descr="http://s4.pic4you.ru/y2014/10-29/12216/4682871.png"/>
          <p:cNvPicPr>
            <a:picLocks noChangeAspect="1" noChangeArrowheads="1"/>
          </p:cNvPicPr>
          <p:nvPr/>
        </p:nvPicPr>
        <p:blipFill>
          <a:blip r:embed="rId4" cstate="print"/>
          <a:srcRect/>
          <a:stretch>
            <a:fillRect/>
          </a:stretch>
        </p:blipFill>
        <p:spPr bwMode="auto">
          <a:xfrm>
            <a:off x="1331640" y="1124744"/>
            <a:ext cx="1944216" cy="1936753"/>
          </a:xfrm>
          <a:prstGeom prst="rect">
            <a:avLst/>
          </a:prstGeom>
          <a:noFill/>
          <a:effectLst>
            <a:glow rad="139700">
              <a:schemeClr val="accent5">
                <a:satMod val="175000"/>
                <a:alpha val="40000"/>
              </a:schemeClr>
            </a:glow>
          </a:effectLst>
        </p:spPr>
      </p:pic>
      <p:sp>
        <p:nvSpPr>
          <p:cNvPr id="5" name="Заголовок 4"/>
          <p:cNvSpPr>
            <a:spLocks noGrp="1"/>
          </p:cNvSpPr>
          <p:nvPr>
            <p:ph type="title"/>
          </p:nvPr>
        </p:nvSpPr>
        <p:spPr/>
        <p:txBody>
          <a:bodyPr/>
          <a:lstStyle/>
          <a:p>
            <a:r>
              <a:rPr lang="ru-RU" i="1" dirty="0" smtClean="0">
                <a:solidFill>
                  <a:schemeClr val="accent3">
                    <a:lumMod val="75000"/>
                  </a:schemeClr>
                </a:solidFill>
              </a:rPr>
              <a:t>1 младшие группы</a:t>
            </a:r>
            <a:endParaRPr lang="ru-RU" i="1" dirty="0">
              <a:solidFill>
                <a:schemeClr val="accent3">
                  <a:lumMod val="75000"/>
                </a:schemeClr>
              </a:solidFill>
            </a:endParaRPr>
          </a:p>
        </p:txBody>
      </p:sp>
      <p:pic>
        <p:nvPicPr>
          <p:cNvPr id="1026" name="Picture 2" descr="C:\Users\User\Downloads\image-16-04-21-05-39.jpeg"/>
          <p:cNvPicPr>
            <a:picLocks noGrp="1" noChangeAspect="1" noChangeArrowheads="1"/>
          </p:cNvPicPr>
          <p:nvPr>
            <p:ph idx="1"/>
          </p:nvPr>
        </p:nvPicPr>
        <p:blipFill>
          <a:blip r:embed="rId5" cstate="print"/>
          <a:srcRect/>
          <a:stretch>
            <a:fillRect/>
          </a:stretch>
        </p:blipFill>
        <p:spPr bwMode="auto">
          <a:xfrm>
            <a:off x="4788024" y="3501008"/>
            <a:ext cx="1522264" cy="2029685"/>
          </a:xfrm>
          <a:prstGeom prst="rect">
            <a:avLst/>
          </a:prstGeom>
          <a:noFill/>
        </p:spPr>
      </p:pic>
      <p:sp>
        <p:nvSpPr>
          <p:cNvPr id="1028" name="AutoShape 4" descr="https://apf.mail.ru/cgi-bin/readmsg?id=16185840530212957888;0;2&amp;exif=1&amp;full=1&amp;x-email=vasilieva-68%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User\AppData\Local\Temp\Rar$DIa0.305\image-16-04-21-05-39-11.jpeg"/>
          <p:cNvPicPr>
            <a:picLocks noChangeAspect="1" noChangeArrowheads="1"/>
          </p:cNvPicPr>
          <p:nvPr/>
        </p:nvPicPr>
        <p:blipFill>
          <a:blip r:embed="rId6" cstate="print"/>
          <a:srcRect/>
          <a:stretch>
            <a:fillRect/>
          </a:stretch>
        </p:blipFill>
        <p:spPr bwMode="auto">
          <a:xfrm>
            <a:off x="611560" y="404664"/>
            <a:ext cx="1329612" cy="1772816"/>
          </a:xfrm>
          <a:prstGeom prst="rect">
            <a:avLst/>
          </a:prstGeom>
          <a:noFill/>
        </p:spPr>
      </p:pic>
      <p:pic>
        <p:nvPicPr>
          <p:cNvPr id="1030" name="Picture 6" descr="C:\Users\User\AppData\Local\Temp\Rar$DIa0.332\image-16-04-21-05-39-10.jpeg"/>
          <p:cNvPicPr>
            <a:picLocks noChangeAspect="1" noChangeArrowheads="1"/>
          </p:cNvPicPr>
          <p:nvPr/>
        </p:nvPicPr>
        <p:blipFill>
          <a:blip r:embed="rId7" cstate="print"/>
          <a:srcRect/>
          <a:stretch>
            <a:fillRect/>
          </a:stretch>
        </p:blipFill>
        <p:spPr bwMode="auto">
          <a:xfrm>
            <a:off x="3491880" y="1196752"/>
            <a:ext cx="1620180" cy="2160240"/>
          </a:xfrm>
          <a:prstGeom prst="rect">
            <a:avLst/>
          </a:prstGeom>
          <a:noFill/>
        </p:spPr>
      </p:pic>
      <p:pic>
        <p:nvPicPr>
          <p:cNvPr id="1031" name="Picture 7" descr="C:\Users\User\AppData\Local\Temp\Rar$DIa0.367\image-16-04-21-05-39-9.jpeg"/>
          <p:cNvPicPr>
            <a:picLocks noChangeAspect="1" noChangeArrowheads="1"/>
          </p:cNvPicPr>
          <p:nvPr/>
        </p:nvPicPr>
        <p:blipFill>
          <a:blip r:embed="rId8" cstate="print"/>
          <a:srcRect/>
          <a:stretch>
            <a:fillRect/>
          </a:stretch>
        </p:blipFill>
        <p:spPr bwMode="auto">
          <a:xfrm>
            <a:off x="7884368" y="4581128"/>
            <a:ext cx="918102" cy="1224136"/>
          </a:xfrm>
          <a:prstGeom prst="rect">
            <a:avLst/>
          </a:prstGeom>
          <a:noFill/>
        </p:spPr>
      </p:pic>
      <p:pic>
        <p:nvPicPr>
          <p:cNvPr id="1032" name="Picture 8" descr="C:\Users\User\AppData\Local\Temp\Rar$DIa0.877\image-16-04-21-05-39-6.jpeg"/>
          <p:cNvPicPr>
            <a:picLocks noChangeAspect="1" noChangeArrowheads="1"/>
          </p:cNvPicPr>
          <p:nvPr/>
        </p:nvPicPr>
        <p:blipFill>
          <a:blip r:embed="rId9" cstate="print"/>
          <a:srcRect/>
          <a:stretch>
            <a:fillRect/>
          </a:stretch>
        </p:blipFill>
        <p:spPr bwMode="auto">
          <a:xfrm>
            <a:off x="5076056" y="1196752"/>
            <a:ext cx="1620180" cy="2160240"/>
          </a:xfrm>
          <a:prstGeom prst="rect">
            <a:avLst/>
          </a:prstGeom>
          <a:noFill/>
        </p:spPr>
      </p:pic>
      <p:pic>
        <p:nvPicPr>
          <p:cNvPr id="1033" name="Picture 9" descr="C:\Users\User\AppData\Local\Temp\Rar$DIa0.215\image-16-04-21-05-39-5.jpeg"/>
          <p:cNvPicPr>
            <a:picLocks noChangeAspect="1" noChangeArrowheads="1"/>
          </p:cNvPicPr>
          <p:nvPr/>
        </p:nvPicPr>
        <p:blipFill>
          <a:blip r:embed="rId10" cstate="print"/>
          <a:srcRect/>
          <a:stretch>
            <a:fillRect/>
          </a:stretch>
        </p:blipFill>
        <p:spPr bwMode="auto">
          <a:xfrm>
            <a:off x="467544" y="3140968"/>
            <a:ext cx="1512168" cy="2016224"/>
          </a:xfrm>
          <a:prstGeom prst="rect">
            <a:avLst/>
          </a:prstGeom>
          <a:noFill/>
        </p:spPr>
      </p:pic>
      <p:pic>
        <p:nvPicPr>
          <p:cNvPr id="1034" name="Picture 10" descr="C:\Users\User\AppData\Local\Temp\Rar$DIa0.105\image-16-04-21-05-39-3.jpeg"/>
          <p:cNvPicPr>
            <a:picLocks noChangeAspect="1" noChangeArrowheads="1"/>
          </p:cNvPicPr>
          <p:nvPr/>
        </p:nvPicPr>
        <p:blipFill>
          <a:blip r:embed="rId11" cstate="print"/>
          <a:srcRect/>
          <a:stretch>
            <a:fillRect/>
          </a:stretch>
        </p:blipFill>
        <p:spPr bwMode="auto">
          <a:xfrm>
            <a:off x="2195736" y="2996952"/>
            <a:ext cx="1458162" cy="1944216"/>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4.pic4you.ru/y2014/10-31/12216/4688481.png"/>
          <p:cNvPicPr>
            <a:picLocks noChangeAspect="1" noChangeArrowheads="1"/>
          </p:cNvPicPr>
          <p:nvPr/>
        </p:nvPicPr>
        <p:blipFill>
          <a:blip r:embed="rId2" cstate="print"/>
          <a:srcRect/>
          <a:stretch>
            <a:fillRect/>
          </a:stretch>
        </p:blipFill>
        <p:spPr bwMode="auto">
          <a:xfrm>
            <a:off x="6012160" y="3717032"/>
            <a:ext cx="2330758" cy="2569519"/>
          </a:xfrm>
          <a:prstGeom prst="rect">
            <a:avLst/>
          </a:prstGeom>
          <a:noFill/>
          <a:effectLst>
            <a:glow rad="228600">
              <a:schemeClr val="accent5">
                <a:satMod val="175000"/>
                <a:alpha val="40000"/>
              </a:schemeClr>
            </a:glow>
          </a:effectLst>
        </p:spPr>
      </p:pic>
      <p:pic>
        <p:nvPicPr>
          <p:cNvPr id="5" name="Picture 8" descr="http://s4.pic4you.ru/y2014/10-29/12216/4682871.png"/>
          <p:cNvPicPr>
            <a:picLocks noChangeAspect="1" noChangeArrowheads="1"/>
          </p:cNvPicPr>
          <p:nvPr/>
        </p:nvPicPr>
        <p:blipFill>
          <a:blip r:embed="rId3" cstate="print"/>
          <a:srcRect/>
          <a:stretch>
            <a:fillRect/>
          </a:stretch>
        </p:blipFill>
        <p:spPr bwMode="auto">
          <a:xfrm>
            <a:off x="539552" y="188640"/>
            <a:ext cx="1156568" cy="1152128"/>
          </a:xfrm>
          <a:prstGeom prst="rect">
            <a:avLst/>
          </a:prstGeom>
          <a:noFill/>
          <a:effectLst>
            <a:glow rad="139700">
              <a:schemeClr val="accent5">
                <a:satMod val="175000"/>
                <a:alpha val="40000"/>
              </a:schemeClr>
            </a:glow>
          </a:effectLst>
        </p:spPr>
      </p:pic>
      <p:pic>
        <p:nvPicPr>
          <p:cNvPr id="1026" name="Picture 2" descr="C:\Users\User\AppData\Local\Temp\Rar$DIa0.105\20210417_113905.jpg"/>
          <p:cNvPicPr>
            <a:picLocks noChangeAspect="1" noChangeArrowheads="1"/>
          </p:cNvPicPr>
          <p:nvPr/>
        </p:nvPicPr>
        <p:blipFill>
          <a:blip r:embed="rId4" cstate="print"/>
          <a:srcRect/>
          <a:stretch>
            <a:fillRect/>
          </a:stretch>
        </p:blipFill>
        <p:spPr bwMode="auto">
          <a:xfrm rot="10800000">
            <a:off x="2843808" y="188640"/>
            <a:ext cx="2879304" cy="1619609"/>
          </a:xfrm>
          <a:prstGeom prst="rect">
            <a:avLst/>
          </a:prstGeom>
          <a:noFill/>
        </p:spPr>
      </p:pic>
      <p:pic>
        <p:nvPicPr>
          <p:cNvPr id="1027" name="Picture 3" descr="C:\Users\User\AppData\Local\Temp\Rar$DIa0.355\20210417_113839.jpg"/>
          <p:cNvPicPr>
            <a:picLocks noChangeAspect="1" noChangeArrowheads="1"/>
          </p:cNvPicPr>
          <p:nvPr/>
        </p:nvPicPr>
        <p:blipFill>
          <a:blip r:embed="rId5" cstate="print"/>
          <a:srcRect/>
          <a:stretch>
            <a:fillRect/>
          </a:stretch>
        </p:blipFill>
        <p:spPr bwMode="auto">
          <a:xfrm rot="10800000">
            <a:off x="6228184" y="260648"/>
            <a:ext cx="2304256" cy="1296144"/>
          </a:xfrm>
          <a:prstGeom prst="rect">
            <a:avLst/>
          </a:prstGeom>
          <a:noFill/>
        </p:spPr>
      </p:pic>
      <p:pic>
        <p:nvPicPr>
          <p:cNvPr id="1028" name="Picture 4" descr="C:\Users\User\AppData\Local\Temp\Rar$DIa0.736\20210417_113818.jpg"/>
          <p:cNvPicPr>
            <a:picLocks noChangeAspect="1" noChangeArrowheads="1"/>
          </p:cNvPicPr>
          <p:nvPr/>
        </p:nvPicPr>
        <p:blipFill>
          <a:blip r:embed="rId6" cstate="print"/>
          <a:srcRect/>
          <a:stretch>
            <a:fillRect/>
          </a:stretch>
        </p:blipFill>
        <p:spPr bwMode="auto">
          <a:xfrm rot="10800000">
            <a:off x="323528" y="1412776"/>
            <a:ext cx="2519264" cy="1417086"/>
          </a:xfrm>
          <a:prstGeom prst="rect">
            <a:avLst/>
          </a:prstGeom>
          <a:noFill/>
        </p:spPr>
      </p:pic>
      <p:pic>
        <p:nvPicPr>
          <p:cNvPr id="1029" name="Picture 5" descr="C:\Users\User\AppData\Local\Temp\Rar$DIa0.166\20210417_113752.jpg"/>
          <p:cNvPicPr>
            <a:picLocks noChangeAspect="1" noChangeArrowheads="1"/>
          </p:cNvPicPr>
          <p:nvPr/>
        </p:nvPicPr>
        <p:blipFill>
          <a:blip r:embed="rId7" cstate="print"/>
          <a:srcRect/>
          <a:stretch>
            <a:fillRect/>
          </a:stretch>
        </p:blipFill>
        <p:spPr bwMode="auto">
          <a:xfrm rot="10800000">
            <a:off x="2627784" y="3212976"/>
            <a:ext cx="2944327" cy="1656184"/>
          </a:xfrm>
          <a:prstGeom prst="rect">
            <a:avLst/>
          </a:prstGeom>
          <a:noFill/>
        </p:spPr>
      </p:pic>
      <p:pic>
        <p:nvPicPr>
          <p:cNvPr id="1030" name="Picture 6" descr="C:\Users\User\AppData\Local\Temp\Rar$DIa0.485\20210417_113715.jpg"/>
          <p:cNvPicPr>
            <a:picLocks noChangeAspect="1" noChangeArrowheads="1"/>
          </p:cNvPicPr>
          <p:nvPr/>
        </p:nvPicPr>
        <p:blipFill>
          <a:blip r:embed="rId8" cstate="print"/>
          <a:srcRect/>
          <a:stretch>
            <a:fillRect/>
          </a:stretch>
        </p:blipFill>
        <p:spPr bwMode="auto">
          <a:xfrm rot="10800000">
            <a:off x="6059148" y="1916832"/>
            <a:ext cx="2688299" cy="1512168"/>
          </a:xfrm>
          <a:prstGeom prst="rect">
            <a:avLst/>
          </a:prstGeom>
          <a:noFill/>
        </p:spPr>
      </p:pic>
      <p:pic>
        <p:nvPicPr>
          <p:cNvPr id="1031" name="Picture 7" descr="C:\Users\User\AppData\Local\Temp\Rar$DIa0.848\20210414_132552.jpg"/>
          <p:cNvPicPr>
            <a:picLocks noChangeAspect="1" noChangeArrowheads="1"/>
          </p:cNvPicPr>
          <p:nvPr/>
        </p:nvPicPr>
        <p:blipFill>
          <a:blip r:embed="rId9" cstate="print"/>
          <a:srcRect/>
          <a:stretch>
            <a:fillRect/>
          </a:stretch>
        </p:blipFill>
        <p:spPr bwMode="auto">
          <a:xfrm rot="5400000">
            <a:off x="-304542" y="3625021"/>
            <a:ext cx="3200355" cy="1800200"/>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4.pic4you.ru/y2014/10-29/12216/4682988.png"/>
          <p:cNvPicPr>
            <a:picLocks noChangeAspect="1" noChangeArrowheads="1"/>
          </p:cNvPicPr>
          <p:nvPr/>
        </p:nvPicPr>
        <p:blipFill>
          <a:blip r:embed="rId2" cstate="print"/>
          <a:srcRect/>
          <a:stretch>
            <a:fillRect/>
          </a:stretch>
        </p:blipFill>
        <p:spPr bwMode="auto">
          <a:xfrm rot="5400000">
            <a:off x="725912" y="3818704"/>
            <a:ext cx="2702382" cy="1634942"/>
          </a:xfrm>
          <a:prstGeom prst="rect">
            <a:avLst/>
          </a:prstGeom>
          <a:noFill/>
          <a:effectLst>
            <a:glow rad="228600">
              <a:schemeClr val="accent2">
                <a:satMod val="175000"/>
                <a:alpha val="40000"/>
              </a:schemeClr>
            </a:glow>
          </a:effectLst>
        </p:spPr>
      </p:pic>
      <p:pic>
        <p:nvPicPr>
          <p:cNvPr id="5124" name="Picture 4" descr="http://s4.pic4you.ru/y2014/10-29/12216/4682980.png"/>
          <p:cNvPicPr>
            <a:picLocks noChangeAspect="1" noChangeArrowheads="1"/>
          </p:cNvPicPr>
          <p:nvPr/>
        </p:nvPicPr>
        <p:blipFill>
          <a:blip r:embed="rId3" cstate="print"/>
          <a:srcRect/>
          <a:stretch>
            <a:fillRect/>
          </a:stretch>
        </p:blipFill>
        <p:spPr bwMode="auto">
          <a:xfrm>
            <a:off x="5436096" y="908720"/>
            <a:ext cx="2324489" cy="1727871"/>
          </a:xfrm>
          <a:prstGeom prst="rect">
            <a:avLst/>
          </a:prstGeom>
          <a:noFill/>
          <a:effectLst>
            <a:glow rad="228600">
              <a:schemeClr val="accent2">
                <a:satMod val="175000"/>
                <a:alpha val="40000"/>
              </a:schemeClr>
            </a:glow>
          </a:effectLst>
        </p:spPr>
      </p:pic>
      <p:pic>
        <p:nvPicPr>
          <p:cNvPr id="5126" name="Picture 6" descr="http://s2.pic4you.ru/allimage/y2013/05-03/12216/3431161.png"/>
          <p:cNvPicPr>
            <a:picLocks noChangeAspect="1" noChangeArrowheads="1"/>
          </p:cNvPicPr>
          <p:nvPr/>
        </p:nvPicPr>
        <p:blipFill>
          <a:blip r:embed="rId4" cstate="print"/>
          <a:srcRect/>
          <a:stretch>
            <a:fillRect/>
          </a:stretch>
        </p:blipFill>
        <p:spPr bwMode="auto">
          <a:xfrm>
            <a:off x="5508104" y="4437112"/>
            <a:ext cx="2304256" cy="1530685"/>
          </a:xfrm>
          <a:prstGeom prst="rect">
            <a:avLst/>
          </a:prstGeom>
          <a:noFill/>
          <a:effectLst>
            <a:glow rad="228600">
              <a:schemeClr val="accent2">
                <a:satMod val="175000"/>
                <a:alpha val="40000"/>
              </a:schemeClr>
            </a:glow>
          </a:effectLst>
        </p:spPr>
      </p:pic>
      <p:sp>
        <p:nvSpPr>
          <p:cNvPr id="5" name="Заголовок 4"/>
          <p:cNvSpPr>
            <a:spLocks noGrp="1"/>
          </p:cNvSpPr>
          <p:nvPr>
            <p:ph type="title"/>
          </p:nvPr>
        </p:nvSpPr>
        <p:spPr/>
        <p:txBody>
          <a:bodyPr/>
          <a:lstStyle/>
          <a:p>
            <a:r>
              <a:rPr lang="ru-RU" b="1" i="1" dirty="0" smtClean="0">
                <a:solidFill>
                  <a:schemeClr val="accent3">
                    <a:lumMod val="75000"/>
                  </a:schemeClr>
                </a:solidFill>
              </a:rPr>
              <a:t>2 младшие группы</a:t>
            </a:r>
            <a:endParaRPr lang="ru-RU" b="1" i="1" dirty="0">
              <a:solidFill>
                <a:schemeClr val="accent3">
                  <a:lumMod val="75000"/>
                </a:schemeClr>
              </a:solidFill>
            </a:endParaRPr>
          </a:p>
        </p:txBody>
      </p:sp>
      <p:pic>
        <p:nvPicPr>
          <p:cNvPr id="1026" name="Picture 2" descr="C:\Users\User\AppData\Local\Temp\Rar$DIa0.367\20210413_160745.jpg"/>
          <p:cNvPicPr>
            <a:picLocks noGrp="1" noChangeAspect="1" noChangeArrowheads="1"/>
          </p:cNvPicPr>
          <p:nvPr>
            <p:ph idx="1"/>
          </p:nvPr>
        </p:nvPicPr>
        <p:blipFill>
          <a:blip r:embed="rId5" cstate="print"/>
          <a:srcRect/>
          <a:stretch>
            <a:fillRect/>
          </a:stretch>
        </p:blipFill>
        <p:spPr bwMode="auto">
          <a:xfrm>
            <a:off x="1043608" y="1196752"/>
            <a:ext cx="2160240" cy="2880320"/>
          </a:xfrm>
          <a:prstGeom prst="rect">
            <a:avLst/>
          </a:prstGeom>
          <a:noFill/>
        </p:spPr>
      </p:pic>
      <p:pic>
        <p:nvPicPr>
          <p:cNvPr id="1027" name="Picture 3" descr="C:\Users\User\AppData\Local\Temp\Rar$DIa0.330\20210413_160735.jpg"/>
          <p:cNvPicPr>
            <a:picLocks noChangeAspect="1" noChangeArrowheads="1"/>
          </p:cNvPicPr>
          <p:nvPr/>
        </p:nvPicPr>
        <p:blipFill>
          <a:blip r:embed="rId6" cstate="print"/>
          <a:srcRect/>
          <a:stretch>
            <a:fillRect/>
          </a:stretch>
        </p:blipFill>
        <p:spPr bwMode="auto">
          <a:xfrm>
            <a:off x="3347864" y="3212976"/>
            <a:ext cx="2052228" cy="2736304"/>
          </a:xfrm>
          <a:prstGeom prst="rect">
            <a:avLst/>
          </a:prstGeom>
          <a:noFill/>
        </p:spPr>
      </p:pic>
      <p:pic>
        <p:nvPicPr>
          <p:cNvPr id="1028" name="Picture 4" descr="C:\Users\User\AppData\Local\Temp\Rar$DIa0.782\20210413_160621.jpg"/>
          <p:cNvPicPr>
            <a:picLocks noChangeAspect="1" noChangeArrowheads="1"/>
          </p:cNvPicPr>
          <p:nvPr/>
        </p:nvPicPr>
        <p:blipFill>
          <a:blip r:embed="rId7" cstate="print"/>
          <a:srcRect/>
          <a:stretch>
            <a:fillRect/>
          </a:stretch>
        </p:blipFill>
        <p:spPr bwMode="auto">
          <a:xfrm>
            <a:off x="5508104" y="1052736"/>
            <a:ext cx="2322258" cy="3096344"/>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4.pic4you.ru/y2014/10-29/12216/4682988.png"/>
          <p:cNvPicPr>
            <a:picLocks noChangeAspect="1" noChangeArrowheads="1"/>
          </p:cNvPicPr>
          <p:nvPr/>
        </p:nvPicPr>
        <p:blipFill>
          <a:blip r:embed="rId2" cstate="print"/>
          <a:srcRect/>
          <a:stretch>
            <a:fillRect/>
          </a:stretch>
        </p:blipFill>
        <p:spPr bwMode="auto">
          <a:xfrm rot="5400000">
            <a:off x="725912" y="3818704"/>
            <a:ext cx="2702382" cy="1634942"/>
          </a:xfrm>
          <a:prstGeom prst="rect">
            <a:avLst/>
          </a:prstGeom>
          <a:noFill/>
          <a:effectLst>
            <a:glow rad="228600">
              <a:schemeClr val="accent2">
                <a:satMod val="175000"/>
                <a:alpha val="40000"/>
              </a:schemeClr>
            </a:glow>
          </a:effectLst>
        </p:spPr>
      </p:pic>
      <p:pic>
        <p:nvPicPr>
          <p:cNvPr id="5124" name="Picture 4" descr="http://s4.pic4you.ru/y2014/10-29/12216/4682980.png"/>
          <p:cNvPicPr>
            <a:picLocks noChangeAspect="1" noChangeArrowheads="1"/>
          </p:cNvPicPr>
          <p:nvPr/>
        </p:nvPicPr>
        <p:blipFill>
          <a:blip r:embed="rId3" cstate="print"/>
          <a:srcRect/>
          <a:stretch>
            <a:fillRect/>
          </a:stretch>
        </p:blipFill>
        <p:spPr bwMode="auto">
          <a:xfrm>
            <a:off x="5436096" y="908720"/>
            <a:ext cx="2324489" cy="1727871"/>
          </a:xfrm>
          <a:prstGeom prst="rect">
            <a:avLst/>
          </a:prstGeom>
          <a:noFill/>
          <a:effectLst>
            <a:glow rad="228600">
              <a:schemeClr val="accent2">
                <a:satMod val="175000"/>
                <a:alpha val="40000"/>
              </a:schemeClr>
            </a:glow>
          </a:effectLst>
        </p:spPr>
      </p:pic>
      <p:pic>
        <p:nvPicPr>
          <p:cNvPr id="5126" name="Picture 6" descr="http://s2.pic4you.ru/allimage/y2013/05-03/12216/3431161.png"/>
          <p:cNvPicPr>
            <a:picLocks noChangeAspect="1" noChangeArrowheads="1"/>
          </p:cNvPicPr>
          <p:nvPr/>
        </p:nvPicPr>
        <p:blipFill>
          <a:blip r:embed="rId4" cstate="print"/>
          <a:srcRect/>
          <a:stretch>
            <a:fillRect/>
          </a:stretch>
        </p:blipFill>
        <p:spPr bwMode="auto">
          <a:xfrm>
            <a:off x="5508104" y="4437112"/>
            <a:ext cx="2304256" cy="1530685"/>
          </a:xfrm>
          <a:prstGeom prst="rect">
            <a:avLst/>
          </a:prstGeom>
          <a:noFill/>
          <a:effectLst>
            <a:glow rad="228600">
              <a:schemeClr val="accent2">
                <a:satMod val="175000"/>
                <a:alpha val="40000"/>
              </a:schemeClr>
            </a:glow>
          </a:effectLst>
        </p:spPr>
      </p:pic>
      <p:sp>
        <p:nvSpPr>
          <p:cNvPr id="5" name="Заголовок 4"/>
          <p:cNvSpPr>
            <a:spLocks noGrp="1"/>
          </p:cNvSpPr>
          <p:nvPr>
            <p:ph type="title"/>
          </p:nvPr>
        </p:nvSpPr>
        <p:spPr/>
        <p:txBody>
          <a:bodyPr/>
          <a:lstStyle/>
          <a:p>
            <a:r>
              <a:rPr lang="ru-RU" b="1" i="1" dirty="0" smtClean="0">
                <a:solidFill>
                  <a:schemeClr val="accent3">
                    <a:lumMod val="75000"/>
                  </a:schemeClr>
                </a:solidFill>
              </a:rPr>
              <a:t>2 младшие группы</a:t>
            </a:r>
            <a:endParaRPr lang="ru-RU" b="1" i="1" dirty="0">
              <a:solidFill>
                <a:schemeClr val="accent3">
                  <a:lumMod val="75000"/>
                </a:schemeClr>
              </a:solidFill>
            </a:endParaRPr>
          </a:p>
        </p:txBody>
      </p:sp>
      <p:pic>
        <p:nvPicPr>
          <p:cNvPr id="2" name="Picture 2" descr="D:\учебный год\Учебный год 2020 - 2021\Конкурсы\Огород на окне\огород на окне 2 мл.гр\а кто в домике будет жить.jpg"/>
          <p:cNvPicPr>
            <a:picLocks noChangeAspect="1" noChangeArrowheads="1"/>
          </p:cNvPicPr>
          <p:nvPr/>
        </p:nvPicPr>
        <p:blipFill>
          <a:blip r:embed="rId5" cstate="print"/>
          <a:srcRect/>
          <a:stretch>
            <a:fillRect/>
          </a:stretch>
        </p:blipFill>
        <p:spPr bwMode="auto">
          <a:xfrm>
            <a:off x="683568" y="1196752"/>
            <a:ext cx="1493912" cy="1991883"/>
          </a:xfrm>
          <a:prstGeom prst="rect">
            <a:avLst/>
          </a:prstGeom>
          <a:noFill/>
        </p:spPr>
      </p:pic>
      <p:pic>
        <p:nvPicPr>
          <p:cNvPr id="1027" name="Picture 3" descr="D:\учебный год\Учебный год 2020 - 2021\Конкурсы\Огород на окне\огород на окне 2 мл.гр\борщ с зелёным луком.jpg"/>
          <p:cNvPicPr>
            <a:picLocks noChangeAspect="1" noChangeArrowheads="1"/>
          </p:cNvPicPr>
          <p:nvPr/>
        </p:nvPicPr>
        <p:blipFill>
          <a:blip r:embed="rId6" cstate="print"/>
          <a:srcRect/>
          <a:stretch>
            <a:fillRect/>
          </a:stretch>
        </p:blipFill>
        <p:spPr bwMode="auto">
          <a:xfrm>
            <a:off x="2267744" y="1196752"/>
            <a:ext cx="1188132" cy="1584176"/>
          </a:xfrm>
          <a:prstGeom prst="rect">
            <a:avLst/>
          </a:prstGeom>
          <a:noFill/>
        </p:spPr>
      </p:pic>
      <p:pic>
        <p:nvPicPr>
          <p:cNvPr id="1028" name="Picture 4" descr="D:\учебный год\Учебный год 2020 - 2021\Конкурсы\Огород на окне\огород на окне 2 мл.гр\в гости к нам пришёл Лучок.jpg"/>
          <p:cNvPicPr>
            <a:picLocks noChangeAspect="1" noChangeArrowheads="1"/>
          </p:cNvPicPr>
          <p:nvPr/>
        </p:nvPicPr>
        <p:blipFill>
          <a:blip r:embed="rId7" cstate="print"/>
          <a:srcRect/>
          <a:stretch>
            <a:fillRect/>
          </a:stretch>
        </p:blipFill>
        <p:spPr bwMode="auto">
          <a:xfrm>
            <a:off x="3635896" y="1124744"/>
            <a:ext cx="1467036" cy="1956048"/>
          </a:xfrm>
          <a:prstGeom prst="rect">
            <a:avLst/>
          </a:prstGeom>
          <a:noFill/>
        </p:spPr>
      </p:pic>
      <p:pic>
        <p:nvPicPr>
          <p:cNvPr id="1029" name="Picture 5" descr="D:\учебный год\Учебный год 2020 - 2021\Конкурсы\Огород на окне\огород на окне 2 мл.гр\вместе делаем собачку Травянчика.jpg"/>
          <p:cNvPicPr>
            <a:picLocks noChangeAspect="1" noChangeArrowheads="1"/>
          </p:cNvPicPr>
          <p:nvPr/>
        </p:nvPicPr>
        <p:blipFill>
          <a:blip r:embed="rId8" cstate="print"/>
          <a:srcRect/>
          <a:stretch>
            <a:fillRect/>
          </a:stretch>
        </p:blipFill>
        <p:spPr bwMode="auto">
          <a:xfrm>
            <a:off x="5292080" y="1196752"/>
            <a:ext cx="1728192" cy="1296144"/>
          </a:xfrm>
          <a:prstGeom prst="rect">
            <a:avLst/>
          </a:prstGeom>
          <a:noFill/>
        </p:spPr>
      </p:pic>
      <p:pic>
        <p:nvPicPr>
          <p:cNvPr id="1030" name="Picture 6" descr="D:\учебный год\Учебный год 2020 - 2021\Конкурсы\Огород на окне\огород на окне 2 мл.гр\где будет лучше расти лук.jpg"/>
          <p:cNvPicPr>
            <a:picLocks noChangeAspect="1" noChangeArrowheads="1"/>
          </p:cNvPicPr>
          <p:nvPr/>
        </p:nvPicPr>
        <p:blipFill>
          <a:blip r:embed="rId9" cstate="print"/>
          <a:srcRect/>
          <a:stretch>
            <a:fillRect/>
          </a:stretch>
        </p:blipFill>
        <p:spPr bwMode="auto">
          <a:xfrm>
            <a:off x="7236296" y="1196752"/>
            <a:ext cx="1413030" cy="1884040"/>
          </a:xfrm>
          <a:prstGeom prst="rect">
            <a:avLst/>
          </a:prstGeom>
          <a:noFill/>
        </p:spPr>
      </p:pic>
      <p:pic>
        <p:nvPicPr>
          <p:cNvPr id="1031" name="Picture 7" descr="D:\учебный год\Учебный год 2020 - 2021\Конкурсы\Огород на окне\огород на окне 2 мл.гр\землю нужно полить, чтобы семена посадить.jpg"/>
          <p:cNvPicPr>
            <a:picLocks noChangeAspect="1" noChangeArrowheads="1"/>
          </p:cNvPicPr>
          <p:nvPr/>
        </p:nvPicPr>
        <p:blipFill>
          <a:blip r:embed="rId10" cstate="print"/>
          <a:srcRect/>
          <a:stretch>
            <a:fillRect/>
          </a:stretch>
        </p:blipFill>
        <p:spPr bwMode="auto">
          <a:xfrm>
            <a:off x="611560" y="3284984"/>
            <a:ext cx="1512168" cy="2016224"/>
          </a:xfrm>
          <a:prstGeom prst="rect">
            <a:avLst/>
          </a:prstGeom>
          <a:noFill/>
        </p:spPr>
      </p:pic>
      <p:pic>
        <p:nvPicPr>
          <p:cNvPr id="1032" name="Picture 8" descr="D:\учебный год\Учебный год 2020 - 2021\Конкурсы\Огород на окне\огород на окне 2 мл.гр\как хорошо всё растёт.jpg"/>
          <p:cNvPicPr>
            <a:picLocks noChangeAspect="1" noChangeArrowheads="1"/>
          </p:cNvPicPr>
          <p:nvPr/>
        </p:nvPicPr>
        <p:blipFill>
          <a:blip r:embed="rId11" cstate="print"/>
          <a:srcRect/>
          <a:stretch>
            <a:fillRect/>
          </a:stretch>
        </p:blipFill>
        <p:spPr bwMode="auto">
          <a:xfrm>
            <a:off x="2339752" y="2924944"/>
            <a:ext cx="2286000" cy="3048000"/>
          </a:xfrm>
          <a:prstGeom prst="rect">
            <a:avLst/>
          </a:prstGeom>
          <a:noFill/>
        </p:spPr>
      </p:pic>
      <p:pic>
        <p:nvPicPr>
          <p:cNvPr id="1033" name="Picture 9" descr="D:\учебный год\Учебный год 2020 - 2021\Конкурсы\Огород на окне\огород на окне 2 мл.гр\рассматриваем горох.jpg"/>
          <p:cNvPicPr>
            <a:picLocks noChangeAspect="1" noChangeArrowheads="1"/>
          </p:cNvPicPr>
          <p:nvPr/>
        </p:nvPicPr>
        <p:blipFill>
          <a:blip r:embed="rId12" cstate="print"/>
          <a:srcRect/>
          <a:stretch>
            <a:fillRect/>
          </a:stretch>
        </p:blipFill>
        <p:spPr bwMode="auto">
          <a:xfrm>
            <a:off x="5220072" y="2780928"/>
            <a:ext cx="2286000" cy="3048000"/>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4.pic4you.ru/y2014/10-31/12216/4688414.png"/>
          <p:cNvPicPr>
            <a:picLocks noChangeAspect="1" noChangeArrowheads="1"/>
          </p:cNvPicPr>
          <p:nvPr/>
        </p:nvPicPr>
        <p:blipFill>
          <a:blip r:embed="rId2" cstate="print"/>
          <a:srcRect/>
          <a:stretch>
            <a:fillRect/>
          </a:stretch>
        </p:blipFill>
        <p:spPr bwMode="auto">
          <a:xfrm>
            <a:off x="683568" y="4509120"/>
            <a:ext cx="2880320" cy="2160240"/>
          </a:xfrm>
          <a:prstGeom prst="rect">
            <a:avLst/>
          </a:prstGeom>
          <a:noFill/>
          <a:effectLst>
            <a:glow rad="228600">
              <a:schemeClr val="accent2">
                <a:satMod val="175000"/>
                <a:alpha val="40000"/>
              </a:schemeClr>
            </a:glow>
          </a:effectLst>
        </p:spPr>
      </p:pic>
      <p:sp>
        <p:nvSpPr>
          <p:cNvPr id="6" name="Заголовок 5"/>
          <p:cNvSpPr>
            <a:spLocks noGrp="1"/>
          </p:cNvSpPr>
          <p:nvPr>
            <p:ph type="title"/>
          </p:nvPr>
        </p:nvSpPr>
        <p:spPr/>
        <p:txBody>
          <a:bodyPr/>
          <a:lstStyle/>
          <a:p>
            <a:r>
              <a:rPr lang="ru-RU" i="1" dirty="0" smtClean="0">
                <a:solidFill>
                  <a:schemeClr val="accent3">
                    <a:lumMod val="75000"/>
                  </a:schemeClr>
                </a:solidFill>
              </a:rPr>
              <a:t>Средние группы</a:t>
            </a:r>
            <a:endParaRPr lang="ru-RU" i="1" dirty="0">
              <a:solidFill>
                <a:schemeClr val="accent3">
                  <a:lumMod val="75000"/>
                </a:schemeClr>
              </a:solidFill>
            </a:endParaRPr>
          </a:p>
        </p:txBody>
      </p:sp>
      <p:pic>
        <p:nvPicPr>
          <p:cNvPr id="3074" name="Picture 2" descr="C:\Users\User\AppData\Local\Temp\Rar$DIa0.904\IMG_20210413_154408.jpg"/>
          <p:cNvPicPr>
            <a:picLocks noGrp="1" noChangeAspect="1" noChangeArrowheads="1"/>
          </p:cNvPicPr>
          <p:nvPr>
            <p:ph idx="1"/>
          </p:nvPr>
        </p:nvPicPr>
        <p:blipFill>
          <a:blip r:embed="rId3" cstate="print"/>
          <a:srcRect/>
          <a:stretch>
            <a:fillRect/>
          </a:stretch>
        </p:blipFill>
        <p:spPr bwMode="auto">
          <a:xfrm rot="15815791">
            <a:off x="1465862" y="1142809"/>
            <a:ext cx="1231594" cy="1661073"/>
          </a:xfrm>
          <a:prstGeom prst="rect">
            <a:avLst/>
          </a:prstGeom>
          <a:noFill/>
        </p:spPr>
      </p:pic>
      <p:pic>
        <p:nvPicPr>
          <p:cNvPr id="3075" name="Picture 3" descr="C:\Users\User\AppData\Local\Temp\Rar$DIa0.750\IMG_20210413_154358.jpg"/>
          <p:cNvPicPr>
            <a:picLocks noChangeAspect="1" noChangeArrowheads="1"/>
          </p:cNvPicPr>
          <p:nvPr/>
        </p:nvPicPr>
        <p:blipFill>
          <a:blip r:embed="rId4" cstate="print"/>
          <a:srcRect/>
          <a:stretch>
            <a:fillRect/>
          </a:stretch>
        </p:blipFill>
        <p:spPr bwMode="auto">
          <a:xfrm rot="16200000">
            <a:off x="3201933" y="1054653"/>
            <a:ext cx="1227970" cy="1656185"/>
          </a:xfrm>
          <a:prstGeom prst="rect">
            <a:avLst/>
          </a:prstGeom>
          <a:noFill/>
        </p:spPr>
      </p:pic>
      <p:pic>
        <p:nvPicPr>
          <p:cNvPr id="3076" name="Picture 4" descr="C:\Users\User\AppData\Local\Temp\Rar$DIa0.399\IMG_20210413_154351.jpg"/>
          <p:cNvPicPr>
            <a:picLocks noChangeAspect="1" noChangeArrowheads="1"/>
          </p:cNvPicPr>
          <p:nvPr/>
        </p:nvPicPr>
        <p:blipFill>
          <a:blip r:embed="rId5" cstate="print"/>
          <a:srcRect/>
          <a:stretch>
            <a:fillRect/>
          </a:stretch>
        </p:blipFill>
        <p:spPr bwMode="auto">
          <a:xfrm rot="16200000">
            <a:off x="5056933" y="1071860"/>
            <a:ext cx="1129282" cy="1523083"/>
          </a:xfrm>
          <a:prstGeom prst="rect">
            <a:avLst/>
          </a:prstGeom>
          <a:noFill/>
        </p:spPr>
      </p:pic>
      <p:pic>
        <p:nvPicPr>
          <p:cNvPr id="3077" name="Picture 5" descr="C:\Users\User\AppData\Local\Temp\Rar$DIa0.906\IMG_20210413_154345.jpg"/>
          <p:cNvPicPr>
            <a:picLocks noChangeAspect="1" noChangeArrowheads="1"/>
          </p:cNvPicPr>
          <p:nvPr/>
        </p:nvPicPr>
        <p:blipFill>
          <a:blip r:embed="rId6" cstate="print"/>
          <a:srcRect/>
          <a:stretch>
            <a:fillRect/>
          </a:stretch>
        </p:blipFill>
        <p:spPr bwMode="auto">
          <a:xfrm rot="16200000">
            <a:off x="6776553" y="1152440"/>
            <a:ext cx="1080119" cy="1456776"/>
          </a:xfrm>
          <a:prstGeom prst="rect">
            <a:avLst/>
          </a:prstGeom>
          <a:noFill/>
        </p:spPr>
      </p:pic>
      <p:pic>
        <p:nvPicPr>
          <p:cNvPr id="3078" name="Picture 6" descr="C:\Users\User\AppData\Local\Temp\Rar$DIa0.949\IMG_20210413_154332.jpg"/>
          <p:cNvPicPr>
            <a:picLocks noChangeAspect="1" noChangeArrowheads="1"/>
          </p:cNvPicPr>
          <p:nvPr/>
        </p:nvPicPr>
        <p:blipFill>
          <a:blip r:embed="rId7" cstate="print"/>
          <a:srcRect/>
          <a:stretch>
            <a:fillRect/>
          </a:stretch>
        </p:blipFill>
        <p:spPr bwMode="auto">
          <a:xfrm rot="15584609">
            <a:off x="1749616" y="2983668"/>
            <a:ext cx="1369569" cy="1847163"/>
          </a:xfrm>
          <a:prstGeom prst="rect">
            <a:avLst/>
          </a:prstGeom>
          <a:noFill/>
        </p:spPr>
      </p:pic>
      <p:pic>
        <p:nvPicPr>
          <p:cNvPr id="3079" name="Picture 7" descr="C:\Users\User\AppData\Local\Temp\Rar$DIa0.865\IMG_20210413_154254.jpg"/>
          <p:cNvPicPr>
            <a:picLocks noChangeAspect="1" noChangeArrowheads="1"/>
          </p:cNvPicPr>
          <p:nvPr/>
        </p:nvPicPr>
        <p:blipFill>
          <a:blip r:embed="rId8" cstate="print"/>
          <a:srcRect/>
          <a:stretch>
            <a:fillRect/>
          </a:stretch>
        </p:blipFill>
        <p:spPr bwMode="auto">
          <a:xfrm>
            <a:off x="3923928" y="3212976"/>
            <a:ext cx="3787621" cy="2808312"/>
          </a:xfrm>
          <a:prstGeom prst="rect">
            <a:avLst/>
          </a:prstGeom>
          <a:noFill/>
        </p:spPr>
      </p:pic>
      <p:pic>
        <p:nvPicPr>
          <p:cNvPr id="10" name="Picture 2" descr="http://s4.pic4you.ru/y2014/10-31/12216/4688481.png"/>
          <p:cNvPicPr>
            <a:picLocks noChangeAspect="1" noChangeArrowheads="1"/>
          </p:cNvPicPr>
          <p:nvPr/>
        </p:nvPicPr>
        <p:blipFill>
          <a:blip r:embed="rId9" cstate="print"/>
          <a:srcRect/>
          <a:stretch>
            <a:fillRect/>
          </a:stretch>
        </p:blipFill>
        <p:spPr bwMode="auto">
          <a:xfrm>
            <a:off x="7596336" y="5229200"/>
            <a:ext cx="1331640" cy="1468052"/>
          </a:xfrm>
          <a:prstGeom prst="rect">
            <a:avLst/>
          </a:prstGeom>
          <a:noFill/>
          <a:effectLst>
            <a:glow rad="228600">
              <a:schemeClr val="accent5">
                <a:satMod val="175000"/>
                <a:alpha val="40000"/>
              </a:schemeClr>
            </a:glow>
          </a:effectLst>
        </p:spPr>
      </p:pic>
    </p:spTree>
  </p:cSld>
  <p:clrMapOvr>
    <a:masterClrMapping/>
  </p:clrMapOvr>
  <p:transition spd="med" advClick="0" advTm="5000">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4.pic4you.ru/y2014/10-31/12216/4688414.png"/>
          <p:cNvPicPr>
            <a:picLocks noChangeAspect="1" noChangeArrowheads="1"/>
          </p:cNvPicPr>
          <p:nvPr/>
        </p:nvPicPr>
        <p:blipFill>
          <a:blip r:embed="rId2" cstate="print"/>
          <a:srcRect/>
          <a:stretch>
            <a:fillRect/>
          </a:stretch>
        </p:blipFill>
        <p:spPr bwMode="auto">
          <a:xfrm>
            <a:off x="6084168" y="4365104"/>
            <a:ext cx="2880320" cy="2160240"/>
          </a:xfrm>
          <a:prstGeom prst="rect">
            <a:avLst/>
          </a:prstGeom>
          <a:noFill/>
          <a:effectLst>
            <a:glow rad="228600">
              <a:schemeClr val="accent2">
                <a:satMod val="175000"/>
                <a:alpha val="40000"/>
              </a:schemeClr>
            </a:glow>
          </a:effectLst>
        </p:spPr>
      </p:pic>
      <p:sp>
        <p:nvSpPr>
          <p:cNvPr id="6" name="Заголовок 5"/>
          <p:cNvSpPr>
            <a:spLocks noGrp="1"/>
          </p:cNvSpPr>
          <p:nvPr>
            <p:ph type="title"/>
          </p:nvPr>
        </p:nvSpPr>
        <p:spPr/>
        <p:txBody>
          <a:bodyPr/>
          <a:lstStyle/>
          <a:p>
            <a:r>
              <a:rPr lang="ru-RU" i="1" dirty="0" smtClean="0">
                <a:solidFill>
                  <a:schemeClr val="accent3">
                    <a:lumMod val="75000"/>
                  </a:schemeClr>
                </a:solidFill>
              </a:rPr>
              <a:t>Средние группы</a:t>
            </a:r>
            <a:endParaRPr lang="ru-RU" i="1" dirty="0">
              <a:solidFill>
                <a:schemeClr val="accent3">
                  <a:lumMod val="75000"/>
                </a:schemeClr>
              </a:solidFill>
            </a:endParaRPr>
          </a:p>
        </p:txBody>
      </p:sp>
      <p:pic>
        <p:nvPicPr>
          <p:cNvPr id="11" name="Picture 2" descr="D:\учебный год\Учебный год 2020 - 2021\Конкурсы\Огород на окне\средняя (2)\20210413_133853.jpg"/>
          <p:cNvPicPr>
            <a:picLocks noGrp="1" noChangeAspect="1" noChangeArrowheads="1"/>
          </p:cNvPicPr>
          <p:nvPr>
            <p:ph idx="1"/>
          </p:nvPr>
        </p:nvPicPr>
        <p:blipFill>
          <a:blip r:embed="rId3" cstate="print"/>
          <a:srcRect/>
          <a:stretch>
            <a:fillRect/>
          </a:stretch>
        </p:blipFill>
        <p:spPr bwMode="auto">
          <a:xfrm>
            <a:off x="683568" y="1196752"/>
            <a:ext cx="2319412" cy="1739559"/>
          </a:xfrm>
          <a:prstGeom prst="rect">
            <a:avLst/>
          </a:prstGeom>
          <a:noFill/>
        </p:spPr>
      </p:pic>
      <p:pic>
        <p:nvPicPr>
          <p:cNvPr id="1026" name="Picture 2" descr="D:\учебный год\Учебный год 2020 - 2021\Конкурсы\Огород на окне\средняя (2)\.trashed-1620236107-IMG_20210325_160123.jpg"/>
          <p:cNvPicPr>
            <a:picLocks noChangeAspect="1" noChangeArrowheads="1"/>
          </p:cNvPicPr>
          <p:nvPr/>
        </p:nvPicPr>
        <p:blipFill>
          <a:blip r:embed="rId4" cstate="print"/>
          <a:srcRect/>
          <a:stretch>
            <a:fillRect/>
          </a:stretch>
        </p:blipFill>
        <p:spPr bwMode="auto">
          <a:xfrm>
            <a:off x="3419872" y="1196752"/>
            <a:ext cx="1512168" cy="2016224"/>
          </a:xfrm>
          <a:prstGeom prst="rect">
            <a:avLst/>
          </a:prstGeom>
          <a:noFill/>
        </p:spPr>
      </p:pic>
      <p:pic>
        <p:nvPicPr>
          <p:cNvPr id="1027" name="Picture 3" descr="D:\учебный год\Учебный год 2020 - 2021\Конкурсы\Огород на окне\средняя (2)\IMG_20210325_153941.jpg"/>
          <p:cNvPicPr>
            <a:picLocks noChangeAspect="1" noChangeArrowheads="1"/>
          </p:cNvPicPr>
          <p:nvPr/>
        </p:nvPicPr>
        <p:blipFill>
          <a:blip r:embed="rId5" cstate="print"/>
          <a:srcRect/>
          <a:stretch>
            <a:fillRect/>
          </a:stretch>
        </p:blipFill>
        <p:spPr bwMode="auto">
          <a:xfrm>
            <a:off x="5148064" y="1268760"/>
            <a:ext cx="1782198" cy="2376264"/>
          </a:xfrm>
          <a:prstGeom prst="rect">
            <a:avLst/>
          </a:prstGeom>
          <a:noFill/>
        </p:spPr>
      </p:pic>
      <p:pic>
        <p:nvPicPr>
          <p:cNvPr id="1028" name="Picture 4" descr="D:\учебный год\Учебный год 2020 - 2021\Конкурсы\Огород на окне\средняя (2)\IMG_20210325_154557.jpg"/>
          <p:cNvPicPr>
            <a:picLocks noChangeAspect="1" noChangeArrowheads="1"/>
          </p:cNvPicPr>
          <p:nvPr/>
        </p:nvPicPr>
        <p:blipFill>
          <a:blip r:embed="rId6" cstate="print"/>
          <a:srcRect/>
          <a:stretch>
            <a:fillRect/>
          </a:stretch>
        </p:blipFill>
        <p:spPr bwMode="auto">
          <a:xfrm>
            <a:off x="611560" y="3212976"/>
            <a:ext cx="1458162" cy="1944216"/>
          </a:xfrm>
          <a:prstGeom prst="rect">
            <a:avLst/>
          </a:prstGeom>
          <a:noFill/>
        </p:spPr>
      </p:pic>
      <p:pic>
        <p:nvPicPr>
          <p:cNvPr id="1029" name="Picture 5" descr="D:\учебный год\Учебный год 2020 - 2021\Конкурсы\Огород на окне\средняя (2)\IMG_20210415_140501.jpg"/>
          <p:cNvPicPr>
            <a:picLocks noChangeAspect="1" noChangeArrowheads="1"/>
          </p:cNvPicPr>
          <p:nvPr/>
        </p:nvPicPr>
        <p:blipFill>
          <a:blip r:embed="rId7" cstate="print"/>
          <a:srcRect/>
          <a:stretch>
            <a:fillRect/>
          </a:stretch>
        </p:blipFill>
        <p:spPr bwMode="auto">
          <a:xfrm>
            <a:off x="2627784" y="3284984"/>
            <a:ext cx="2376264" cy="3168352"/>
          </a:xfrm>
          <a:prstGeom prst="rect">
            <a:avLst/>
          </a:prstGeom>
          <a:noFill/>
        </p:spPr>
      </p:pic>
    </p:spTree>
  </p:cSld>
  <p:clrMapOvr>
    <a:masterClrMapping/>
  </p:clrMapOvr>
  <p:transition spd="med" advClick="0" advTm="5000">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291</Words>
  <Application>Microsoft Office PowerPoint</Application>
  <PresentationFormat>Экран (4:3)</PresentationFormat>
  <Paragraphs>23</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Смотр-конкурс  на лучший огород на окне в группе </vt:lpstr>
      <vt:lpstr>Цель смотра -конкурса</vt:lpstr>
      <vt:lpstr>Задачи смотра - конкурса</vt:lpstr>
      <vt:lpstr>1 младшие группы</vt:lpstr>
      <vt:lpstr>Слайд 5</vt:lpstr>
      <vt:lpstr>2 младшие группы</vt:lpstr>
      <vt:lpstr>2 младшие группы</vt:lpstr>
      <vt:lpstr>Средние группы</vt:lpstr>
      <vt:lpstr>Средние группы</vt:lpstr>
      <vt:lpstr>Старшие группы</vt:lpstr>
      <vt:lpstr>Слайд 11</vt:lpstr>
      <vt:lpstr>Слайд 12</vt:lpstr>
      <vt:lpstr>Подготовительные к школе группы</vt:lpstr>
      <vt:lpstr>Слайд 14</vt:lpstr>
      <vt:lpstr>Рекомендации по посадке растений </vt:lpstr>
      <vt:lpstr>Итоги смотра - конкурса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User</cp:lastModifiedBy>
  <cp:revision>40</cp:revision>
  <dcterms:created xsi:type="dcterms:W3CDTF">2015-01-04T14:01:46Z</dcterms:created>
  <dcterms:modified xsi:type="dcterms:W3CDTF">2021-04-19T14:49:22Z</dcterms:modified>
</cp:coreProperties>
</file>